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6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7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1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1F03-8254-4BA9-87D0-396894CA588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63EC45E-795A-4C0A-97F8-5CB68C00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origaminew.ru/vidy-origami/dvizhushchiesya-origami/159-katapulta-i-basketbolnoe-koltso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667" y="0"/>
            <a:ext cx="8128000" cy="3075445"/>
          </a:xfrm>
        </p:spPr>
        <p:txBody>
          <a:bodyPr/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МУ ДО «ИРЦДО» студия «Успех» Оригами катапульта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21200"/>
            <a:ext cx="8331200" cy="23368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Педагог дополнительного образования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Чимитова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Дарима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Дугаржаповна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1351" r="-488" b="-1"/>
          <a:stretch/>
        </p:blipFill>
        <p:spPr>
          <a:xfrm>
            <a:off x="8906934" y="2524126"/>
            <a:ext cx="2878666" cy="3994148"/>
          </a:xfrm>
          <a:prstGeom prst="rect">
            <a:avLst/>
          </a:prstGeom>
        </p:spPr>
      </p:pic>
      <p:pic>
        <p:nvPicPr>
          <p:cNvPr id="5" name="muzyika-dlya-detskogo-tvorchestva-34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6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7733" y="601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4533" y="4622800"/>
            <a:ext cx="8630535" cy="143933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Спасибо за работу!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Девятнадцатая схема сборки оригами катапульта и баскетбольное кольц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2" y="372534"/>
            <a:ext cx="6637866" cy="392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9467" y="0"/>
            <a:ext cx="6344534" cy="750755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Оригами катапульта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742267"/>
            <a:ext cx="10803467" cy="311573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атапульту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придумал мастер Роберт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Ланг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Для того чтобы сделать катапульту, возьмите квадратный лист гладкой плотной бумаги, вырезанный из листа стандартного формата А4 (21 х29 см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1.Для того чтобы сделать катапульту, сложите квадратный лист бумаги пополам, чтобы обозначить диагональную складку, и защипните в середине ее «стрелку», намечая центр диагонали.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5" y="750755"/>
            <a:ext cx="3945466" cy="29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99" y="1"/>
            <a:ext cx="6564669" cy="658044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Оригами катапульта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74557"/>
            <a:ext cx="11446933" cy="258344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2.Разверните лист, сложенный во время операции 1, а затем отогните верхний угол вниз, приблизительно на треть расстояния между самим углом и пометкой в центре листа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3.Загните верхние края листа внутрь поверх отвернутого вниз уголка и сводя концы вдоль вертикальной центральной складки.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7" y="658045"/>
            <a:ext cx="4083839" cy="3480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36" y="734472"/>
            <a:ext cx="3686598" cy="34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405" y="19686"/>
            <a:ext cx="7123469" cy="643467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Оригами катапульта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518942"/>
            <a:ext cx="11260666" cy="3339058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>
                <a:solidFill>
                  <a:schemeClr val="accent2">
                    <a:lumMod val="50000"/>
                  </a:schemeClr>
                </a:solidFill>
              </a:rPr>
              <a:t>4.Спрятанный уголок, сделанный во время операции 2,нужно вытащить наружу</a:t>
            </a: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</a:rPr>
              <a:t>5.Дайте бумаге возможность расправиться, как это показано на фотографии. Спрятанный ранее уголок, сделанный во время операции 2, склонится к углу.</a:t>
            </a:r>
          </a:p>
          <a:p>
            <a:r>
              <a:rPr lang="ru-RU" sz="11200" dirty="0">
                <a:solidFill>
                  <a:schemeClr val="accent2">
                    <a:lumMod val="50000"/>
                  </a:schemeClr>
                </a:solidFill>
              </a:rPr>
              <a:t>6.Отогните внешние края модели внутрь вдоль вертикальной центральной линии. Получившаяся фигура напоминает разновидность базовой модели воздушного змея.</a:t>
            </a:r>
          </a:p>
          <a:p>
            <a:r>
              <a:rPr lang="ru-RU" sz="112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9" y="638982"/>
            <a:ext cx="3619167" cy="2768663"/>
          </a:xfrm>
          <a:prstGeom prst="rect">
            <a:avLst/>
          </a:prstGeom>
        </p:spPr>
      </p:pic>
      <p:pic>
        <p:nvPicPr>
          <p:cNvPr id="6" name="Рисунок 5" descr="Пятая схема сборки оригами катапульта и баскетбольное кольц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34" y="663153"/>
            <a:ext cx="2743200" cy="276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Шестая схема сборки оригами катапульта и баскетбольное кольц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73" y="107870"/>
            <a:ext cx="2370302" cy="332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1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332" y="0"/>
            <a:ext cx="6310669" cy="8127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Оригами катапульта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66" y="4317999"/>
            <a:ext cx="11027833" cy="231986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7.Переверните модель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8.Согните модель пополам вогнутой складкой справа налево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9.Сложите модель пополам вдоль горизонтальной центральной складки снизу вверх.</a:t>
            </a:r>
          </a:p>
        </p:txBody>
      </p:sp>
      <p:pic>
        <p:nvPicPr>
          <p:cNvPr id="4" name="Рисунок 3" descr="Седьмая схема сборки оригами катапульта и баскетбольное кольц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" y="1360382"/>
            <a:ext cx="3444067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83" y="965200"/>
            <a:ext cx="3210733" cy="2985982"/>
          </a:xfrm>
          <a:prstGeom prst="rect">
            <a:avLst/>
          </a:prstGeom>
        </p:spPr>
      </p:pic>
      <p:pic>
        <p:nvPicPr>
          <p:cNvPr id="6" name="Рисунок 5" descr="Девятая схема сборки оригами катапульта и баскетбольное кольц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8" y="1371600"/>
            <a:ext cx="3505200" cy="2579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7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933" y="-101182"/>
            <a:ext cx="7292802" cy="6604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Оригами катапульта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60230"/>
            <a:ext cx="11683999" cy="3738037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10.Держа одной рукой модель и прижимая ее внешний бумажный слой к нижнему краю, возьмитесь второй рукой за внутренний уголок и вытягивайте его вверх и от себя. Когда этот уголок займет свое новое место, разгладьте модель.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Самый верхний горизонтальный край внутреннего уголка должен лежать параллельно нижнему горизонтальному краю внешней части модели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11.Согните вогнутой складкой верхний угол поверх внешней стороны модели по складке, проходящей вдоль края внутреннего угла и оставшейся от операции 10.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Повторите то же самое с обратной стороны.</a:t>
            </a:r>
          </a:p>
          <a:p>
            <a:pPr marL="0" indent="0">
              <a:buNone/>
            </a:pPr>
            <a:r>
              <a:rPr lang="ru-RU" sz="4400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2" y="559219"/>
            <a:ext cx="3695698" cy="2956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01" y="560592"/>
            <a:ext cx="3870500" cy="29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535" y="0"/>
            <a:ext cx="6593466" cy="7620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Оригами катапульта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03" y="4301066"/>
            <a:ext cx="10447867" cy="255693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12.Для того чтобы сделать ковш, раскройте наружу маленький треугольник на конце внутренней части модели и защипните у его основания выпуклую складку.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Эта складка будет удерживать ковш раскрытым, и в него можно будет вложить баскетбольный мячик.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35" y="762000"/>
            <a:ext cx="4607711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33" y="0"/>
            <a:ext cx="8280400" cy="62653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КАК ИГРАТЬ В БУМАЖНЫЙ БАСКЕТБОЛ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66" y="3657600"/>
            <a:ext cx="10989734" cy="3031067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Сверните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бумажный шарик и положите его в ковш катапульты. Потяните в стороны внешние края рукоятки катапульты, и они, раскрываясь, вытолкнут вперед ковш вместе с лежащим в нем шариком, заменяющим баскетбольный мяч.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 Постарайтесь попасть им в корзину и откройте счет своим промахам и успехам.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Семнадцатая схема сборки оригами катапульта и баскетбольное кольц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" y="626533"/>
            <a:ext cx="2624667" cy="290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Восемнадцатая схема сборки оригами катапульта и баскетбольное кольц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71" y="626533"/>
            <a:ext cx="2946400" cy="290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Девятнадцатая схема сборки оригами катапульта и баскетбольное кольц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09" y="626533"/>
            <a:ext cx="4214923" cy="29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332" y="524933"/>
            <a:ext cx="10092267" cy="128693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Использованные интернет ресурсы: 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867" y="2194455"/>
            <a:ext cx="10109200" cy="3880773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Движущиеся оригами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атапульта и баскетбольное кольцо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origaminew.ru/vidy-origami/dvizhushchiesya-origami/159-katapulta-i-basketbolnoe-koltso.html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</TotalTime>
  <Words>331</Words>
  <Application>Microsoft Office PowerPoint</Application>
  <PresentationFormat>Широкоэкранный</PresentationFormat>
  <Paragraphs>31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МУ ДО «ИРЦДО» студия «Успех» Оригами катапульта</vt:lpstr>
      <vt:lpstr>Оригами катапульта</vt:lpstr>
      <vt:lpstr>Оригами катапульта</vt:lpstr>
      <vt:lpstr>Оригами катапульта</vt:lpstr>
      <vt:lpstr>Оригами катапульта</vt:lpstr>
      <vt:lpstr>Оригами катапульта</vt:lpstr>
      <vt:lpstr>Оригами катапульта</vt:lpstr>
      <vt:lpstr>КАК ИГРАТЬ В БУМАЖНЫЙ БАСКЕТБОЛ </vt:lpstr>
      <vt:lpstr>Использованные интернет ресурсы: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43</cp:revision>
  <dcterms:created xsi:type="dcterms:W3CDTF">2020-10-17T23:34:33Z</dcterms:created>
  <dcterms:modified xsi:type="dcterms:W3CDTF">2020-10-18T23:14:57Z</dcterms:modified>
</cp:coreProperties>
</file>