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6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9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3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38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9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1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7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3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276B8-48EA-4CE9-873B-7A935C098ED7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C660-0E67-45F2-A6FF-901AFD9E4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9000" advTm="19000"/>
    </mc:Choice>
    <mc:Fallback>
      <p:transition spd="slow" advTm="1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asterclassy.ru/origami/master-klassy-po-origami/2367-origami-vaza-master-klass-s-poshagovymi-foto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0" y="1"/>
            <a:ext cx="7654834" cy="23905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МУ ДО «ИРЦДО»</a:t>
            </a:r>
            <a:br>
              <a:rPr lang="ru-RU" sz="5400" dirty="0" smtClean="0">
                <a:solidFill>
                  <a:srgbClr val="002060"/>
                </a:solidFill>
                <a:latin typeface="+mn-lt"/>
              </a:rPr>
            </a:br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Студия «Успех»</a:t>
            </a:r>
            <a:br>
              <a:rPr lang="ru-RU" sz="5400" dirty="0" smtClean="0">
                <a:solidFill>
                  <a:srgbClr val="002060"/>
                </a:solidFill>
                <a:latin typeface="+mn-lt"/>
              </a:rPr>
            </a:br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Ваза оригами для мамы</a:t>
            </a:r>
            <a:endParaRPr lang="ru-RU" sz="5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2777" y="5394960"/>
            <a:ext cx="7641772" cy="134547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Педагог </a:t>
            </a:r>
            <a:r>
              <a:rPr lang="ru-RU" sz="4400" dirty="0" err="1" smtClean="0">
                <a:solidFill>
                  <a:srgbClr val="002060"/>
                </a:solidFill>
              </a:rPr>
              <a:t>Чимитова</a:t>
            </a:r>
            <a:r>
              <a:rPr lang="ru-RU" sz="4400" dirty="0" smtClean="0">
                <a:solidFill>
                  <a:srgbClr val="002060"/>
                </a:solidFill>
              </a:rPr>
              <a:t> Дарима </a:t>
            </a:r>
            <a:r>
              <a:rPr lang="ru-RU" sz="4400" dirty="0" err="1" smtClean="0">
                <a:solidFill>
                  <a:srgbClr val="002060"/>
                </a:solidFill>
              </a:rPr>
              <a:t>Дугаржаповна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467" r="24857" b="-1"/>
          <a:stretch/>
        </p:blipFill>
        <p:spPr bwMode="auto">
          <a:xfrm>
            <a:off x="313506" y="365760"/>
            <a:ext cx="3278780" cy="372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r="1762" b="-58"/>
          <a:stretch/>
        </p:blipFill>
        <p:spPr>
          <a:xfrm>
            <a:off x="9396548" y="3141112"/>
            <a:ext cx="2429691" cy="3364189"/>
          </a:xfrm>
          <a:prstGeom prst="rect">
            <a:avLst/>
          </a:prstGeom>
        </p:spPr>
      </p:pic>
      <p:pic>
        <p:nvPicPr>
          <p:cNvPr id="9" name="Францис Гойя - Влюблённая женщина_(Inkomp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20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33908" y="171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6240"/>
    </mc:Choice>
    <mc:Fallback>
      <p:transition spd="slow" advTm="6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809896"/>
            <a:ext cx="11144794" cy="237812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</a:rPr>
              <a:t>34.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Перелистнув левый верхний слой модели вправо, нижний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угол по линии, отмеченной пунктиром, складываем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вверх и проглаживаем линию сгиба.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35. Отгибаем его обратно и переворачиваем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заготовку</a:t>
            </a:r>
            <a:r>
              <a:rPr lang="ru-RU" sz="2800" dirty="0" smtClean="0">
                <a:latin typeface="+mn-lt"/>
              </a:rPr>
              <a:t>.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36. Снова складываем нижний угол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вверх и проглаживаем сгиб хорошо.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И надуваем заготовку через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отверстие. Но можно и просто расправить руками вазу.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t="13230" r="32035" b="289"/>
          <a:stretch/>
        </p:blipFill>
        <p:spPr bwMode="auto">
          <a:xfrm>
            <a:off x="209006" y="3357154"/>
            <a:ext cx="2495005" cy="350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1116" r="31714" b="11116"/>
          <a:stretch/>
        </p:blipFill>
        <p:spPr bwMode="auto">
          <a:xfrm>
            <a:off x="3038749" y="2848386"/>
            <a:ext cx="2586444" cy="331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3" t="2403" r="25714"/>
          <a:stretch/>
        </p:blipFill>
        <p:spPr bwMode="auto">
          <a:xfrm>
            <a:off x="6183629" y="3096580"/>
            <a:ext cx="2743199" cy="37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ригами «Ваза». Мастер класс с пошаговыми фото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10792" r="28072" b="5953"/>
          <a:stretch/>
        </p:blipFill>
        <p:spPr bwMode="auto">
          <a:xfrm>
            <a:off x="9222378" y="3188021"/>
            <a:ext cx="2677885" cy="3669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32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28465"/>
    </mc:Choice>
    <mc:Fallback>
      <p:transition spd="slow" advTm="2846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6" y="483326"/>
            <a:ext cx="12022183" cy="168510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>
                <a:solidFill>
                  <a:srgbClr val="002060"/>
                </a:solidFill>
                <a:latin typeface="+mn-lt"/>
              </a:rPr>
              <a:t>37. 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Оригами «Ваза» 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в подарок маме </a:t>
            </a: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>- готова! 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Вид </a:t>
            </a: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>сверху.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>38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 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Теперь в нашу вазу можно поставить красивый </a:t>
            </a: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>цветок, например тюльпан оригами.</a:t>
            </a:r>
            <a:br>
              <a:rPr lang="ru-RU" sz="3100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>39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. А это другая вазочка из однотонной бумаги!</a:t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467" r="24857" b="-1"/>
          <a:stretch/>
        </p:blipFill>
        <p:spPr bwMode="auto">
          <a:xfrm>
            <a:off x="1319346" y="2285998"/>
            <a:ext cx="3775168" cy="440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" b="9369"/>
          <a:stretch/>
        </p:blipFill>
        <p:spPr bwMode="auto">
          <a:xfrm>
            <a:off x="7210697" y="2285997"/>
            <a:ext cx="3435531" cy="4402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47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3193"/>
    </mc:Choice>
    <mc:Fallback>
      <p:transition spd="slow" advTm="31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365126"/>
            <a:ext cx="10857411" cy="415462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Использованные интернет ресурсы: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  <a:hlinkClick r:id="rId2"/>
              </a:rPr>
              <a:t>https://masterclassy.ru/origami/master-klassy-po-origami/2367-origami-vaza-master-klass-s-poshagovymi-foto.html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Музыка - </a:t>
            </a:r>
            <a:r>
              <a:rPr lang="en-US" sz="4000" dirty="0" smtClean="0">
                <a:solidFill>
                  <a:srgbClr val="002060"/>
                </a:solidFill>
                <a:latin typeface="+mn-lt"/>
              </a:rPr>
              <a:t>https://audio-vk4.ru/?mp3=Francis%20Goya+–+Woman%20In%20Love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827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2288"/>
    </mc:Choice>
    <mc:Fallback>
      <p:transition spd="slow" advTm="228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31" y="770709"/>
            <a:ext cx="10855234" cy="436299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+mn-lt"/>
              </a:rPr>
              <a:t>Творческих успехов!</a:t>
            </a:r>
            <a:br>
              <a:rPr lang="ru-RU" sz="7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7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7200" b="1" dirty="0" smtClean="0">
                <a:solidFill>
                  <a:srgbClr val="C00000"/>
                </a:solidFill>
                <a:latin typeface="+mn-lt"/>
              </a:rPr>
              <a:t>Поздравляю всех наших мам с Днем матери!</a:t>
            </a:r>
            <a:endParaRPr lang="ru-RU" sz="7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4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3328"/>
    </mc:Choice>
    <mc:Fallback>
      <p:transition spd="slow" advTm="33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7589" y="0"/>
            <a:ext cx="7924981" cy="7184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Ваза оригами для мамы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691" y="3905794"/>
            <a:ext cx="12048309" cy="284770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Берем </a:t>
            </a:r>
            <a:r>
              <a:rPr lang="ru-RU" sz="2800" dirty="0">
                <a:solidFill>
                  <a:srgbClr val="002060"/>
                </a:solidFill>
              </a:rPr>
              <a:t>квадратный лист бумаги, имеющий разную окраску с обеих </a:t>
            </a:r>
            <a:r>
              <a:rPr lang="ru-RU" sz="2800" dirty="0" smtClean="0">
                <a:solidFill>
                  <a:srgbClr val="002060"/>
                </a:solidFill>
              </a:rPr>
              <a:t>сторон. Делаем базовую форму «двойной квадрат».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Складываем </a:t>
            </a:r>
            <a:r>
              <a:rPr lang="ru-RU" sz="2800" dirty="0">
                <a:solidFill>
                  <a:srgbClr val="002060"/>
                </a:solidFill>
              </a:rPr>
              <a:t>лист по диагонали </a:t>
            </a:r>
            <a:r>
              <a:rPr lang="ru-RU" sz="2800" dirty="0" smtClean="0">
                <a:solidFill>
                  <a:srgbClr val="002060"/>
                </a:solidFill>
              </a:rPr>
              <a:t>пополам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Раскладываем обратно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Опять </a:t>
            </a:r>
            <a:r>
              <a:rPr lang="ru-RU" sz="2800" dirty="0">
                <a:solidFill>
                  <a:srgbClr val="002060"/>
                </a:solidFill>
              </a:rPr>
              <a:t>складываем лист по диагонали</a:t>
            </a:r>
          </a:p>
        </p:txBody>
      </p:sp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8" t="6148" r="14863" b="820"/>
          <a:stretch/>
        </p:blipFill>
        <p:spPr bwMode="auto">
          <a:xfrm>
            <a:off x="26331" y="1058090"/>
            <a:ext cx="2875710" cy="260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4755" r="26132" b="-279"/>
          <a:stretch/>
        </p:blipFill>
        <p:spPr bwMode="auto">
          <a:xfrm>
            <a:off x="3027589" y="1058087"/>
            <a:ext cx="3017520" cy="26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6584" r="16148"/>
          <a:stretch/>
        </p:blipFill>
        <p:spPr bwMode="auto">
          <a:xfrm>
            <a:off x="6170657" y="1058087"/>
            <a:ext cx="3132592" cy="260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ригами «Ваза». Мастер класс с пошаговыми фото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t="9296" r="20213" b="4223"/>
          <a:stretch/>
        </p:blipFill>
        <p:spPr bwMode="auto">
          <a:xfrm>
            <a:off x="9486331" y="1058087"/>
            <a:ext cx="2705669" cy="2605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83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7593"/>
    </mc:Choice>
    <mc:Fallback>
      <p:transition spd="slow" advTm="175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966" y="0"/>
            <a:ext cx="8029484" cy="58782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Ваза оригами для мамы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" y="4232366"/>
            <a:ext cx="11887200" cy="250806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5. Разворачиваем лист обратно 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6. </a:t>
            </a:r>
            <a:r>
              <a:rPr lang="ru-RU" sz="3200" dirty="0">
                <a:solidFill>
                  <a:srgbClr val="002060"/>
                </a:solidFill>
              </a:rPr>
              <a:t>Переворачиваем </a:t>
            </a:r>
            <a:r>
              <a:rPr lang="ru-RU" sz="3200" dirty="0" smtClean="0">
                <a:solidFill>
                  <a:srgbClr val="002060"/>
                </a:solidFill>
              </a:rPr>
              <a:t>заготовку</a:t>
            </a:r>
          </a:p>
          <a:p>
            <a:r>
              <a:rPr lang="ru-RU" sz="3200" dirty="0">
                <a:solidFill>
                  <a:srgbClr val="002060"/>
                </a:solidFill>
              </a:rPr>
              <a:t>7. Складываем лист пополам в горизонтальном </a:t>
            </a:r>
            <a:r>
              <a:rPr lang="ru-RU" sz="3200" dirty="0" smtClean="0">
                <a:solidFill>
                  <a:srgbClr val="002060"/>
                </a:solidFill>
              </a:rPr>
              <a:t>направлении</a:t>
            </a:r>
          </a:p>
          <a:p>
            <a:r>
              <a:rPr lang="ru-RU" sz="3200" dirty="0">
                <a:solidFill>
                  <a:srgbClr val="002060"/>
                </a:solidFill>
              </a:rPr>
              <a:t>8. Раскладываем </a:t>
            </a:r>
            <a:r>
              <a:rPr lang="ru-RU" sz="3500" dirty="0">
                <a:solidFill>
                  <a:srgbClr val="002060"/>
                </a:solidFill>
              </a:rPr>
              <a:t>обратно</a:t>
            </a:r>
          </a:p>
        </p:txBody>
      </p:sp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6597" r="16500" b="4339"/>
          <a:stretch/>
        </p:blipFill>
        <p:spPr bwMode="auto">
          <a:xfrm>
            <a:off x="0" y="757647"/>
            <a:ext cx="3082834" cy="280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11763" r="21000" b="2726"/>
          <a:stretch/>
        </p:blipFill>
        <p:spPr bwMode="auto">
          <a:xfrm>
            <a:off x="3196228" y="757647"/>
            <a:ext cx="2821577" cy="280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t="4662" r="16715" b="13698"/>
          <a:stretch/>
        </p:blipFill>
        <p:spPr bwMode="auto">
          <a:xfrm>
            <a:off x="6126480" y="1254035"/>
            <a:ext cx="3239405" cy="280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Оригами «Ваза». Мастер класс с пошаговыми фото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9825" r="19286" b="3371"/>
          <a:stretch/>
        </p:blipFill>
        <p:spPr bwMode="auto">
          <a:xfrm>
            <a:off x="9480999" y="2037807"/>
            <a:ext cx="2739030" cy="2723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19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8217"/>
    </mc:Choice>
    <mc:Fallback>
      <p:transition spd="slow" advTm="82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4271554"/>
            <a:ext cx="11982994" cy="25864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9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. Складываем лист по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вертикали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10. Раскладываем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лист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11. Переворачиваем нашу заготовку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!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12. По намеченным складкам собираем лист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,  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так как на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фото «двойной квадрат».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3049" b="789"/>
          <a:stretch/>
        </p:blipFill>
        <p:spPr bwMode="auto">
          <a:xfrm>
            <a:off x="107685" y="448217"/>
            <a:ext cx="3135086" cy="271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9" t="4339" r="18000" b="4339"/>
          <a:stretch/>
        </p:blipFill>
        <p:spPr bwMode="auto">
          <a:xfrm>
            <a:off x="3333204" y="1103809"/>
            <a:ext cx="2926080" cy="27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9002" r="23499" b="7421"/>
          <a:stretch/>
        </p:blipFill>
        <p:spPr bwMode="auto">
          <a:xfrm>
            <a:off x="6349717" y="448217"/>
            <a:ext cx="2850495" cy="290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14596" r="11689" b="10747"/>
          <a:stretch/>
        </p:blipFill>
        <p:spPr>
          <a:xfrm>
            <a:off x="9320345" y="1534884"/>
            <a:ext cx="2728579" cy="35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2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5785"/>
    </mc:Choice>
    <mc:Fallback>
      <p:transition spd="slow" advTm="157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2" y="4675868"/>
            <a:ext cx="10515600" cy="218213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13. Приглаживаем заготовку в форме «ромб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».</a:t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14. Складываем правый угол по направлению к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центру.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15. Складываем левый угол тоже к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центру.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>16. 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Заготовку переворачиваем</a:t>
            </a:r>
            <a:r>
              <a:rPr lang="ru-RU" sz="3100" dirty="0" smtClean="0">
                <a:solidFill>
                  <a:srgbClr val="002060"/>
                </a:solidFill>
                <a:latin typeface="+mn-lt"/>
              </a:rPr>
              <a:t>!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17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Снова складываем правый угол к </a:t>
            </a: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центру.</a:t>
            </a:r>
            <a:r>
              <a:rPr lang="ru-RU" sz="31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1758" r="18428" b="4983"/>
          <a:stretch/>
        </p:blipFill>
        <p:spPr bwMode="auto">
          <a:xfrm>
            <a:off x="-1" y="235132"/>
            <a:ext cx="3252651" cy="323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5307" r="21644" b="7099"/>
          <a:stretch/>
        </p:blipFill>
        <p:spPr bwMode="auto">
          <a:xfrm>
            <a:off x="3356067" y="1279528"/>
            <a:ext cx="2834639" cy="307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7" t="4017" r="20358" b="2082"/>
          <a:stretch/>
        </p:blipFill>
        <p:spPr bwMode="auto">
          <a:xfrm>
            <a:off x="6259286" y="235133"/>
            <a:ext cx="3021874" cy="32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ригами «Ваза». Мастер класс с пошаговыми фото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7405" r="23000" b="3856"/>
          <a:stretch/>
        </p:blipFill>
        <p:spPr bwMode="auto">
          <a:xfrm>
            <a:off x="9387840" y="1436282"/>
            <a:ext cx="2804160" cy="3239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74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23977"/>
    </mc:Choice>
    <mc:Fallback>
      <p:transition spd="slow" advTm="239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3" y="339635"/>
            <a:ext cx="12087497" cy="21553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18. Левый угол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складываем 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аналогично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правому.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>19. Верхний левый уголок заводим к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центру, сгиб разглаживаем.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>20. Отгибаем уголок обратно, намечая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складку, и возвращаем на место.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>21. Верхний угол сгибаем по направлению 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вниз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t="7244" r="28500" b="2081"/>
          <a:stretch/>
        </p:blipFill>
        <p:spPr bwMode="auto">
          <a:xfrm>
            <a:off x="692331" y="2495007"/>
            <a:ext cx="2651760" cy="410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1435" r="27214"/>
          <a:stretch/>
        </p:blipFill>
        <p:spPr bwMode="auto">
          <a:xfrm>
            <a:off x="4758145" y="2436230"/>
            <a:ext cx="2736669" cy="416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5" t="4662" r="30429" b="6276"/>
          <a:stretch/>
        </p:blipFill>
        <p:spPr bwMode="auto">
          <a:xfrm>
            <a:off x="8752115" y="2495007"/>
            <a:ext cx="2547258" cy="4101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15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18873"/>
    </mc:Choice>
    <mc:Fallback>
      <p:transition spd="slow" advTm="188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69817"/>
            <a:ext cx="12009120" cy="237743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n-lt"/>
              </a:rPr>
              <a:t>22. «Перелистываем» правый верхний слой модели вправо.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23. Левый уголок 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верхнего слоя заводим 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к центру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24. Верхушку заготовки складываем вниз и переворачиваем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заготовку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3" name="Рисунок 2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5" t="4662" r="30429" b="6276"/>
          <a:stretch/>
        </p:blipFill>
        <p:spPr bwMode="auto">
          <a:xfrm>
            <a:off x="182880" y="2547255"/>
            <a:ext cx="2847701" cy="404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6" t="4661" r="29358" b="2904"/>
          <a:stretch/>
        </p:blipFill>
        <p:spPr bwMode="auto">
          <a:xfrm>
            <a:off x="3278778" y="2050866"/>
            <a:ext cx="2795451" cy="404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0" t="8856" r="29572" b="3693"/>
          <a:stretch/>
        </p:blipFill>
        <p:spPr bwMode="auto">
          <a:xfrm>
            <a:off x="6322426" y="2547256"/>
            <a:ext cx="2673534" cy="404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ригами «Ваза». Мастер класс с пошаговыми фото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2" t="3695" r="23571" b="5307"/>
          <a:stretch/>
        </p:blipFill>
        <p:spPr bwMode="auto">
          <a:xfrm>
            <a:off x="9170127" y="2050865"/>
            <a:ext cx="2843357" cy="424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69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24992"/>
    </mc:Choice>
    <mc:Fallback>
      <p:transition spd="slow" advTm="2499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339633"/>
            <a:ext cx="12074434" cy="239050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25. Снова левый уголок складываем по пунктирной линии.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26. Верхний угол сгибаем вниз.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27. Тянем за правый угол по направлению к центру.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28. Перелистываем его.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29. Левый верхний угол сгибаем к центру. 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30. Верхний угол сгибаем вниз и снова перелистываем заготовку справа налево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6" t="6922" r="28928" b="467"/>
          <a:stretch/>
        </p:blipFill>
        <p:spPr bwMode="auto">
          <a:xfrm>
            <a:off x="0" y="3114822"/>
            <a:ext cx="1998620" cy="365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7" t="8534" r="31714" b="2403"/>
          <a:stretch/>
        </p:blipFill>
        <p:spPr bwMode="auto">
          <a:xfrm>
            <a:off x="2112719" y="2933062"/>
            <a:ext cx="1939830" cy="362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4339" r="30858" b="2080"/>
          <a:stretch/>
        </p:blipFill>
        <p:spPr bwMode="auto">
          <a:xfrm>
            <a:off x="4160054" y="3202657"/>
            <a:ext cx="2031846" cy="356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ригами «Ваза». Мастер класс с пошаговыми фото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-1145" r="31500"/>
          <a:stretch/>
        </p:blipFill>
        <p:spPr bwMode="auto">
          <a:xfrm>
            <a:off x="6271135" y="2933062"/>
            <a:ext cx="1895459" cy="356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ригами «Ваза». Мастер класс с пошаговыми фото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 t="5953" r="29357"/>
          <a:stretch/>
        </p:blipFill>
        <p:spPr bwMode="auto">
          <a:xfrm>
            <a:off x="8245829" y="3342745"/>
            <a:ext cx="1943200" cy="3422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Оригами «Ваза». Мастер класс с пошаговыми фото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3" t="12407" r="33643" b="-1469"/>
          <a:stretch/>
        </p:blipFill>
        <p:spPr bwMode="auto">
          <a:xfrm>
            <a:off x="10293245" y="2933062"/>
            <a:ext cx="1920222" cy="337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86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42282"/>
    </mc:Choice>
    <mc:Fallback>
      <p:transition spd="slow" advTm="422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6" y="91441"/>
            <a:ext cx="11913326" cy="228599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+mn-lt"/>
              </a:rPr>
              <a:t>31. Приподнимаем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осторожно верхний угол.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32. В образовавшийся карман заправляем угол слева, так как видно на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фото.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33. Опускаем верхний угол заготовки на место и приглаживаем пальцами место сгиба 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latin typeface="+mn-lt"/>
              </a:rPr>
              <a:t> </a:t>
            </a:r>
          </a:p>
        </p:txBody>
      </p:sp>
      <p:pic>
        <p:nvPicPr>
          <p:cNvPr id="3" name="Рисунок 2" descr="Оригами «Ваза». Мастер класс с пошаговыми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1" t="10793" r="28072" b="968"/>
          <a:stretch/>
        </p:blipFill>
        <p:spPr bwMode="auto">
          <a:xfrm>
            <a:off x="147911" y="2704011"/>
            <a:ext cx="2835592" cy="399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Оригами «Ваза». Мастер класс с пошаговыми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7244" r="28714" b="2726"/>
          <a:stretch/>
        </p:blipFill>
        <p:spPr bwMode="auto">
          <a:xfrm>
            <a:off x="3155666" y="1959428"/>
            <a:ext cx="3030583" cy="398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ригами «Ваза». Мастер класс с пошаговыми фото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3" t="13052" r="29786" b="-501"/>
          <a:stretch/>
        </p:blipFill>
        <p:spPr bwMode="auto">
          <a:xfrm>
            <a:off x="6358412" y="2704010"/>
            <a:ext cx="2774498" cy="399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ригами «Ваза». Мастер класс с пошаговыми фото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t="13230" r="33964" b="21175"/>
          <a:stretch/>
        </p:blipFill>
        <p:spPr bwMode="auto">
          <a:xfrm>
            <a:off x="9319123" y="1959428"/>
            <a:ext cx="2722246" cy="399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85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000" advTm="25762"/>
    </mc:Choice>
    <mc:Fallback>
      <p:transition spd="slow" advTm="257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488</Words>
  <Application>Microsoft Office PowerPoint</Application>
  <PresentationFormat>Широкоэкранный</PresentationFormat>
  <Paragraphs>22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МУ ДО «ИРЦДО» Студия «Успех» Ваза оригами для мамы</vt:lpstr>
      <vt:lpstr>Ваза оригами для мамы</vt:lpstr>
      <vt:lpstr>Ваза оригами для мамы</vt:lpstr>
      <vt:lpstr>9. Складываем лист по вертикали 10. Раскладываем лист 11. Переворачиваем нашу заготовку! 12. По намеченным складкам собираем лист,  так как на фото «двойной квадрат». </vt:lpstr>
      <vt:lpstr>13. Приглаживаем заготовку в форме «ромб». 14. Складываем правый угол по направлению к центру. 15. Складываем левый угол тоже к центру. 16. Заготовку переворачиваем! 17. Снова складываем правый угол к центру.  </vt:lpstr>
      <vt:lpstr>18. Левый угол складываем аналогично правому. 19. Верхний левый уголок заводим к центру, сгиб разглаживаем. 20. Отгибаем уголок обратно, намечая складку, и возвращаем на место. 21. Верхний угол сгибаем по направлению вниз. </vt:lpstr>
      <vt:lpstr>22. «Перелистываем» правый верхний слой модели вправо. 23. Левый уголок верхнего слоя заводим к центру. 24. Верхушку заготовки складываем вниз и переворачиваем заготовку. </vt:lpstr>
      <vt:lpstr>25. Снова левый уголок складываем по пунктирной линии. 26. Верхний угол сгибаем вниз. 27. Тянем за правый угол по направлению к центру. 28. Перелистываем его. 29. Левый верхний угол сгибаем к центру.  30. Верхний угол сгибаем вниз и снова перелистываем заготовку справа налево</vt:lpstr>
      <vt:lpstr>31. Приподнимаем осторожно верхний угол. 32. В образовавшийся карман заправляем угол слева, так как видно на фото. 33. Опускаем верхний угол заготовки на место и приглаживаем пальцами место сгиба   </vt:lpstr>
      <vt:lpstr>34. Перелистнув левый верхний слой модели вправо, нижний угол по линии, отмеченной пунктиром, складываем вверх и проглаживаем линию сгиба. 35. Отгибаем его обратно и переворачиваем заготовку. 36. Снова складываем нижний угол вверх и проглаживаем сгиб хорошо. И надуваем заготовку через отверстие. Но можно и просто расправить руками вазу.  </vt:lpstr>
      <vt:lpstr>37. Оригами «Ваза» в подарок маме - готова! Вид сверху.  38. Теперь в нашу вазу можно поставить красивый цветок, например тюльпан оригами. 39. А это другая вазочка из однотонной бумаги!  </vt:lpstr>
      <vt:lpstr>Использованные интернет ресурсы:  https://masterclassy.ru/origami/master-klassy-po-origami/2367-origami-vaza-master-klass-s-poshagovymi-foto.html Музыка - https://audio-vk4.ru/?mp3=Francis%20Goya+–+Woman%20In%20Love </vt:lpstr>
      <vt:lpstr>Творческих успехов!  Поздравляю всех наших мам с Днем матери!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62</cp:revision>
  <dcterms:created xsi:type="dcterms:W3CDTF">2020-11-23T04:34:30Z</dcterms:created>
  <dcterms:modified xsi:type="dcterms:W3CDTF">2020-11-23T12:05:29Z</dcterms:modified>
</cp:coreProperties>
</file>