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1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2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0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4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34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2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31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8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3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5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0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84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4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80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079C4DD-4BB4-41A8-B190-B1A1A88F6266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52FD6-DB5E-4E07-9A94-AD126421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376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01311" y="439838"/>
            <a:ext cx="7287553" cy="1886673"/>
          </a:xfrm>
        </p:spPr>
        <p:txBody>
          <a:bodyPr/>
          <a:lstStyle/>
          <a:p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МУ ДО «ИРЦДО»</a:t>
            </a:r>
            <a:b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студия «Успех»</a:t>
            </a: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Оригами Стульчик</a:t>
            </a:r>
            <a:endParaRPr lang="ru-RU" sz="4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919" y="4849792"/>
            <a:ext cx="7237961" cy="141211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Мастер класс подготовила Педагог дополнительного образования  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Чимитова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Дарима  </a:t>
            </a:r>
            <a:r>
              <a:rPr lang="ru-RU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дугаржаповна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6" t="14522" r="32387" b="41570"/>
          <a:stretch/>
        </p:blipFill>
        <p:spPr>
          <a:xfrm>
            <a:off x="8356922" y="2914473"/>
            <a:ext cx="3331942" cy="3497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5065" r="37806" b="3460"/>
          <a:stretch/>
        </p:blipFill>
        <p:spPr>
          <a:xfrm>
            <a:off x="437597" y="439838"/>
            <a:ext cx="3324175" cy="4117904"/>
          </a:xfrm>
          <a:prstGeom prst="rect">
            <a:avLst/>
          </a:prstGeom>
        </p:spPr>
      </p:pic>
      <p:pic>
        <p:nvPicPr>
          <p:cNvPr id="10" name="Детские песни - В гостях у сказки (минусовка)_(Audio-VK4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0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8169" y="1961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3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4841" y="47616"/>
            <a:ext cx="5116010" cy="717338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Оригами </a:t>
            </a:r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с</a:t>
            </a: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тульчик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>
          <a:xfrm>
            <a:off x="658369" y="5803392"/>
            <a:ext cx="10155936" cy="67056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Нам понадобится: квадратный </a:t>
            </a:r>
            <a:r>
              <a:rPr lang="ru-RU" sz="2400" smtClean="0">
                <a:solidFill>
                  <a:srgbClr val="002060"/>
                </a:solidFill>
                <a:latin typeface="Arial Black" panose="020B0A04020102020204" pitchFamily="34" charset="0"/>
              </a:rPr>
              <a:t>лист бумаги.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10632" r="12489" b="1520"/>
          <a:stretch/>
        </p:blipFill>
        <p:spPr>
          <a:xfrm>
            <a:off x="658369" y="764954"/>
            <a:ext cx="5181599" cy="47979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7042" r="14718" b="6478"/>
          <a:stretch/>
        </p:blipFill>
        <p:spPr>
          <a:xfrm>
            <a:off x="6724371" y="764954"/>
            <a:ext cx="4985528" cy="479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8413" y="194254"/>
            <a:ext cx="4288035" cy="354386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Оригами стульчик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96769" y="4722471"/>
            <a:ext cx="11836777" cy="1595378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1. Сложить квадрат пополам по горизонтали – базовая форма «книжка», сгиб тщательно прогладить и развернуть лист.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2. Сложить базовую форму «дверь» к центральному сгибу квадрата,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и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развернуть только с одной стороны.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t="16329" r="14307" b="10844"/>
          <a:stretch/>
        </p:blipFill>
        <p:spPr>
          <a:xfrm>
            <a:off x="138156" y="916684"/>
            <a:ext cx="2212057" cy="2845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15556" r="26245" b="2256"/>
          <a:stretch/>
        </p:blipFill>
        <p:spPr>
          <a:xfrm>
            <a:off x="2454886" y="916684"/>
            <a:ext cx="2891887" cy="2842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13865" r="17025" b="11392"/>
          <a:stretch/>
        </p:blipFill>
        <p:spPr>
          <a:xfrm>
            <a:off x="5447990" y="916684"/>
            <a:ext cx="3742548" cy="28420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3" r="20160" b="26331"/>
          <a:stretch/>
        </p:blipFill>
        <p:spPr>
          <a:xfrm>
            <a:off x="9330271" y="916685"/>
            <a:ext cx="2726987" cy="284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8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9376" y="0"/>
            <a:ext cx="4584192" cy="505903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Оригами </a:t>
            </a:r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с</a:t>
            </a: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тульчик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98727"/>
            <a:ext cx="11848005" cy="2759274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 Сложить фигуру пополам.</a:t>
            </a:r>
          </a:p>
          <a:p>
            <a:pPr marL="0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 Справа загнуть уголок ровно к сгибу и хорошо прогладить сгиб. Левый верхний угол также загнуть и тщательно прогладить сгибы. Вернуть уголки на место.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Если сгибы не четкие и неровные,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т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 будет трудно сложить поделку!</a:t>
            </a:r>
          </a:p>
          <a:p>
            <a:endParaRPr lang="ru-RU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t="28576" r="48875" b="11841"/>
          <a:stretch/>
        </p:blipFill>
        <p:spPr>
          <a:xfrm>
            <a:off x="4359753" y="519414"/>
            <a:ext cx="3675098" cy="35658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2" t="22756" r="1734" b="19644"/>
          <a:stretch/>
        </p:blipFill>
        <p:spPr>
          <a:xfrm>
            <a:off x="8218701" y="505903"/>
            <a:ext cx="3840942" cy="35658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2254" r="14737" b="10253"/>
          <a:stretch/>
        </p:blipFill>
        <p:spPr>
          <a:xfrm>
            <a:off x="156572" y="505903"/>
            <a:ext cx="4019331" cy="357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0587" y="0"/>
            <a:ext cx="4443906" cy="543775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Оригами стульчик</a:t>
            </a:r>
            <a:b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31494" y="3321933"/>
            <a:ext cx="5382228" cy="3536067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 Справа снизу открываем 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влево 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верхний слой, треугольник сверху поправляем, выравниваем и разглаживаем. Всю правую часть возвращаем вправо.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Также поступаем с </a:t>
            </a:r>
            <a:r>
              <a:rPr lang="ru-RU" sz="240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левой стороной.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7" t="18859" r="18225" b="17116"/>
          <a:stretch/>
        </p:blipFill>
        <p:spPr>
          <a:xfrm>
            <a:off x="3138397" y="504665"/>
            <a:ext cx="2999232" cy="2462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20921" r="12730" b="10054"/>
          <a:stretch/>
        </p:blipFill>
        <p:spPr>
          <a:xfrm>
            <a:off x="6225400" y="474551"/>
            <a:ext cx="2834641" cy="2414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13582" r="11121" b="16242"/>
          <a:stretch/>
        </p:blipFill>
        <p:spPr>
          <a:xfrm>
            <a:off x="9147812" y="466105"/>
            <a:ext cx="3041904" cy="2417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0" t="16622" r="7134"/>
          <a:stretch/>
        </p:blipFill>
        <p:spPr>
          <a:xfrm>
            <a:off x="5154518" y="3321933"/>
            <a:ext cx="3409975" cy="27813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5" t="23457" r="14814" b="17482"/>
          <a:stretch/>
        </p:blipFill>
        <p:spPr>
          <a:xfrm>
            <a:off x="8663873" y="3306929"/>
            <a:ext cx="3525843" cy="27963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6" t="22947" r="12517" b="11082"/>
          <a:stretch/>
        </p:blipFill>
        <p:spPr>
          <a:xfrm>
            <a:off x="0" y="543775"/>
            <a:ext cx="3050626" cy="24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9255" y="0"/>
            <a:ext cx="4201611" cy="706056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Оригами </a:t>
            </a:r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с</a:t>
            </a: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тульчик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39565"/>
            <a:ext cx="12192000" cy="2617267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 «Перелистываем» влево верхний слой модели справа и  также поверх него - вторую часть (с другой стороны). </a:t>
            </a:r>
          </a:p>
          <a:p>
            <a:pPr marL="0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Поднимаем нижний квадратик, состоящий из нескольких слоев, и сгибаем его наверх – это наше сидение.</a:t>
            </a:r>
          </a:p>
          <a:p>
            <a:pPr marL="0"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8. Снова «закрываем» правую часть к центру, выравниваем и тщательно разглаживаем сгиб, с усилием. И левую часть – также.</a:t>
            </a:r>
          </a:p>
          <a:p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9" t="20668" r="16625" b="11083"/>
          <a:stretch/>
        </p:blipFill>
        <p:spPr>
          <a:xfrm>
            <a:off x="117984" y="1278793"/>
            <a:ext cx="2722230" cy="2504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14104" r="17582" b="13538"/>
          <a:stretch/>
        </p:blipFill>
        <p:spPr>
          <a:xfrm>
            <a:off x="2903772" y="681672"/>
            <a:ext cx="2760723" cy="2512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3" t="26933" r="19405" b="15918"/>
          <a:stretch/>
        </p:blipFill>
        <p:spPr>
          <a:xfrm>
            <a:off x="5719165" y="1278793"/>
            <a:ext cx="2674382" cy="25136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2" t="23939" r="28191" b="7537"/>
          <a:stretch/>
        </p:blipFill>
        <p:spPr>
          <a:xfrm>
            <a:off x="8448217" y="706056"/>
            <a:ext cx="1973987" cy="24983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3" t="19614" r="32658" b="12830"/>
          <a:stretch/>
        </p:blipFill>
        <p:spPr>
          <a:xfrm>
            <a:off x="10508330" y="1259852"/>
            <a:ext cx="1528336" cy="25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4533" y="104172"/>
            <a:ext cx="4601934" cy="648298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Оригами </a:t>
            </a:r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с</a:t>
            </a:r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тульчик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3" t="18584" r="16376" b="8943"/>
          <a:stretch/>
        </p:blipFill>
        <p:spPr>
          <a:xfrm>
            <a:off x="2697431" y="776899"/>
            <a:ext cx="2698153" cy="369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3" t="14786" r="25675" b="11688"/>
          <a:stretch/>
        </p:blipFill>
        <p:spPr>
          <a:xfrm>
            <a:off x="5521564" y="748858"/>
            <a:ext cx="2494903" cy="3643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5" t="7474" r="10761" b="8221"/>
          <a:stretch/>
        </p:blipFill>
        <p:spPr>
          <a:xfrm>
            <a:off x="8181257" y="764977"/>
            <a:ext cx="3884481" cy="362723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0" y="4722470"/>
            <a:ext cx="11667281" cy="213553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 Формируем стульчик: снова открываем 2 стороны до перпендикулярного положения к столу и опускаем сидение. Наш стульчик готов!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Если скотчем закрепить сидение, то можно посадить маленькую куколку.</a:t>
            </a:r>
          </a:p>
          <a:p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9" t="18445" r="21236"/>
          <a:stretch/>
        </p:blipFill>
        <p:spPr>
          <a:xfrm>
            <a:off x="80235" y="748858"/>
            <a:ext cx="2503573" cy="3683312"/>
          </a:xfrm>
          <a:prstGeom prst="rect">
            <a:avLst/>
          </a:prstGeom>
        </p:spPr>
      </p:pic>
      <p:pic>
        <p:nvPicPr>
          <p:cNvPr id="3" name="Новогодние детские песни - Минусовка. Что такое Новый год_(Audio-VK4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28639" y="1910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4627" y="532434"/>
            <a:ext cx="8326207" cy="152020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Спасибо за работу!</a:t>
            </a:r>
            <a:b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Всем творческих успехов!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" r="25548"/>
          <a:stretch/>
        </p:blipFill>
        <p:spPr>
          <a:xfrm>
            <a:off x="3960330" y="2257063"/>
            <a:ext cx="4165097" cy="4164957"/>
          </a:xfrm>
        </p:spPr>
      </p:pic>
    </p:spTree>
    <p:extLst>
      <p:ext uri="{BB962C8B-B14F-4D97-AF65-F5344CB8AC3E}">
        <p14:creationId xmlns:p14="http://schemas.microsoft.com/office/powerpoint/2010/main" val="16690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452</TotalTime>
  <Words>249</Words>
  <Application>Microsoft Office PowerPoint</Application>
  <PresentationFormat>Широкоэкранный</PresentationFormat>
  <Paragraphs>23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Aharoni</vt:lpstr>
      <vt:lpstr>Arial</vt:lpstr>
      <vt:lpstr>Arial Black</vt:lpstr>
      <vt:lpstr>Century Gothic</vt:lpstr>
      <vt:lpstr>Wingdings 3</vt:lpstr>
      <vt:lpstr>Ион</vt:lpstr>
      <vt:lpstr>           МУ ДО «ИРЦДО» студия «Успех» Оригами Стульчик</vt:lpstr>
      <vt:lpstr>Оригами стульчик</vt:lpstr>
      <vt:lpstr>Оригами стульчик</vt:lpstr>
      <vt:lpstr>Оригами стульчик</vt:lpstr>
      <vt:lpstr>Оригами стульчик </vt:lpstr>
      <vt:lpstr>Оригами стульчик</vt:lpstr>
      <vt:lpstr>Оригами стульчик</vt:lpstr>
      <vt:lpstr>Спасибо за работу! Всем творческих успехов!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 ДО «ИРЦДО» Оригами.Стульчик</dc:title>
  <dc:creator>admin</dc:creator>
  <cp:lastModifiedBy>admin</cp:lastModifiedBy>
  <cp:revision>80</cp:revision>
  <dcterms:created xsi:type="dcterms:W3CDTF">2020-10-12T03:30:19Z</dcterms:created>
  <dcterms:modified xsi:type="dcterms:W3CDTF">2020-10-13T14:38:24Z</dcterms:modified>
</cp:coreProperties>
</file>