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2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B5CC-88C9-4EF3-A8D4-8994DFE28A2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15D609-F6A8-4715-B4E1-F97244DDF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0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148" y="0"/>
            <a:ext cx="8098862" cy="26082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6000" dirty="0" smtClean="0">
                <a:solidFill>
                  <a:srgbClr val="7030A0"/>
                </a:solidFill>
              </a:rPr>
              <a:t>Оригами</a:t>
            </a: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smtClean="0">
                <a:solidFill>
                  <a:srgbClr val="7030A0"/>
                </a:solidFill>
              </a:rPr>
              <a:t>баскетбольное </a:t>
            </a:r>
            <a:r>
              <a:rPr lang="ru-RU" sz="6000" dirty="0" smtClean="0">
                <a:solidFill>
                  <a:srgbClr val="7030A0"/>
                </a:solidFill>
              </a:rPr>
              <a:t>кольцо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802" y="4155311"/>
            <a:ext cx="7734925" cy="213439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Педагог дополнительного образования МУДО «ИРЦДО» </a:t>
            </a:r>
          </a:p>
          <a:p>
            <a:r>
              <a:rPr lang="ru-RU" sz="3200" dirty="0" err="1" smtClean="0">
                <a:solidFill>
                  <a:srgbClr val="7030A0"/>
                </a:solidFill>
              </a:rPr>
              <a:t>Чимитова</a:t>
            </a:r>
            <a:r>
              <a:rPr lang="ru-RU" sz="3200" dirty="0" smtClean="0">
                <a:solidFill>
                  <a:srgbClr val="7030A0"/>
                </a:solidFill>
              </a:rPr>
              <a:t> Дарима </a:t>
            </a:r>
            <a:r>
              <a:rPr lang="ru-RU" sz="3200" dirty="0" err="1" smtClean="0">
                <a:solidFill>
                  <a:srgbClr val="7030A0"/>
                </a:solidFill>
              </a:rPr>
              <a:t>Дугаржаповна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Юрий Кудинов-Спортивная ходьба (минус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.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7914" y="384175"/>
            <a:ext cx="577850" cy="487363"/>
          </a:xfrm>
          <a:prstGeom prst="rect">
            <a:avLst/>
          </a:prstGeom>
        </p:spPr>
      </p:pic>
      <p:pic>
        <p:nvPicPr>
          <p:cNvPr id="8" name="Picture 2" descr="C:\Users\1\Desktop\Фоны для презентаций\С цветами 2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21" t="15659" r="35670" b="41020"/>
          <a:stretch/>
        </p:blipFill>
        <p:spPr bwMode="auto">
          <a:xfrm>
            <a:off x="8576841" y="3328856"/>
            <a:ext cx="2465407" cy="2960848"/>
          </a:xfrm>
          <a:prstGeom prst="round2DiagRect">
            <a:avLst>
              <a:gd name="adj1" fmla="val 16667"/>
              <a:gd name="adj2" fmla="val 0"/>
            </a:avLst>
          </a:prstGeom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31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518" y="53131"/>
            <a:ext cx="8596668" cy="11506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Для создания поделки оригами нам понадобится: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0205" y="5428527"/>
            <a:ext cx="5386068" cy="10185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1 лист бумаги формата А4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-2388" r="4760" b="-1"/>
          <a:stretch/>
        </p:blipFill>
        <p:spPr>
          <a:xfrm>
            <a:off x="4730205" y="1437579"/>
            <a:ext cx="5173277" cy="36064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18904" r="-6109" b="-169"/>
          <a:stretch/>
        </p:blipFill>
        <p:spPr>
          <a:xfrm>
            <a:off x="497240" y="1530177"/>
            <a:ext cx="4150682" cy="46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338" y="1"/>
            <a:ext cx="7051663" cy="6345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Баскетбольное кольцо оригами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2" y="775504"/>
            <a:ext cx="4653024" cy="375968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676172"/>
            <a:ext cx="10628026" cy="21818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1.Левый край бумаги нужно подогнуть к верхней стороне и тщательно прогладить сгиб пальчиками, как утюжками!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2.Открыть лист и подогнуть верхний край к нижнему и снова </a:t>
            </a:r>
            <a:r>
              <a:rPr lang="ru-RU" sz="2400" dirty="0">
                <a:solidFill>
                  <a:srgbClr val="002060"/>
                </a:solidFill>
              </a:rPr>
              <a:t>х</a:t>
            </a:r>
            <a:r>
              <a:rPr lang="ru-RU" sz="2400" dirty="0" smtClean="0">
                <a:solidFill>
                  <a:srgbClr val="002060"/>
                </a:solidFill>
              </a:rPr>
              <a:t>орошо прогладить сгиб, чтобы он был </a:t>
            </a:r>
            <a:r>
              <a:rPr lang="ru-RU" sz="2400" dirty="0" smtClean="0">
                <a:solidFill>
                  <a:srgbClr val="002060"/>
                </a:solidFill>
              </a:rPr>
              <a:t>четким, словно </a:t>
            </a:r>
            <a:r>
              <a:rPr lang="ru-RU" sz="2400" dirty="0" smtClean="0">
                <a:solidFill>
                  <a:srgbClr val="002060"/>
                </a:solidFill>
              </a:rPr>
              <a:t>нарисованная линия. Тогда будет легко сделать поделку.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40" y="775503"/>
            <a:ext cx="4691608" cy="37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579" y="4984807"/>
            <a:ext cx="10929083" cy="17285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3.Будьте внимательны! Важно </a:t>
            </a:r>
            <a:r>
              <a:rPr lang="ru-RU" sz="2400" dirty="0">
                <a:solidFill>
                  <a:srgbClr val="002060"/>
                </a:solidFill>
              </a:rPr>
              <a:t>п</a:t>
            </a:r>
            <a:r>
              <a:rPr lang="ru-RU" sz="2400" dirty="0" smtClean="0">
                <a:solidFill>
                  <a:srgbClr val="002060"/>
                </a:solidFill>
              </a:rPr>
              <a:t>еревернуть заготовку.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Через точку пересечения 2-х линий сгибов сложите вертикальную линию сгиба. Прогладьте ее тщательно.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9" y="614759"/>
            <a:ext cx="3958657" cy="4325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-120" r="19076"/>
          <a:stretch/>
        </p:blipFill>
        <p:spPr>
          <a:xfrm>
            <a:off x="4823962" y="645197"/>
            <a:ext cx="4394990" cy="42819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9418" y="55601"/>
            <a:ext cx="552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Баскетбольное кольцо оригами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88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24" y="578734"/>
            <a:ext cx="10915073" cy="37617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24" y="4115653"/>
            <a:ext cx="11303961" cy="261640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4. Продавите вниз боковые «треугольники» по центру так, чтобы они встретились внизу и соберите базовую форму </a:t>
            </a:r>
            <a:r>
              <a:rPr lang="ru-RU" sz="2400" b="1" dirty="0" smtClean="0">
                <a:solidFill>
                  <a:srgbClr val="002060"/>
                </a:solidFill>
              </a:rPr>
              <a:t>«двойной треугольник».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5. Два острых уголка слегка подкрутив вложите один в другой, чтобы получилось кольцо. Указательным и большим пальцами прижимайте верхние края кольца, передвигаясь по кругу, тогда оно не будет раскрываться.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r="-377" b="3859"/>
          <a:stretch/>
        </p:blipFill>
        <p:spPr>
          <a:xfrm>
            <a:off x="221177" y="236759"/>
            <a:ext cx="3277581" cy="3878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6086" r="10405" b="2776"/>
          <a:stretch/>
        </p:blipFill>
        <p:spPr>
          <a:xfrm>
            <a:off x="3615016" y="236759"/>
            <a:ext cx="3394033" cy="3878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6202" r="10875" b="2681"/>
          <a:stretch/>
        </p:blipFill>
        <p:spPr>
          <a:xfrm>
            <a:off x="7125307" y="236759"/>
            <a:ext cx="3473259" cy="38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582" y="5030346"/>
            <a:ext cx="10641345" cy="18618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6.Боковые </a:t>
            </a:r>
            <a:r>
              <a:rPr lang="ru-RU" sz="2400" dirty="0">
                <a:solidFill>
                  <a:srgbClr val="002060"/>
                </a:solidFill>
              </a:rPr>
              <a:t>к</a:t>
            </a:r>
            <a:r>
              <a:rPr lang="ru-RU" sz="2400" dirty="0" smtClean="0">
                <a:solidFill>
                  <a:srgbClr val="002060"/>
                </a:solidFill>
              </a:rPr>
              <a:t>рая бумаги согните к центру и сделайте вертикальные линии сгиба.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 вас получилось баскетбольное кольцо.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-1099" r="20779" b="7494"/>
          <a:stretch/>
        </p:blipFill>
        <p:spPr>
          <a:xfrm>
            <a:off x="273582" y="289365"/>
            <a:ext cx="4388359" cy="4740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-141" r="26292" b="4859"/>
          <a:stretch/>
        </p:blipFill>
        <p:spPr>
          <a:xfrm>
            <a:off x="5024725" y="289366"/>
            <a:ext cx="4025358" cy="47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939" y="405113"/>
            <a:ext cx="4703117" cy="469932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Мячик для модели «Бумажный баскетбол».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Сомните в комочек кусочек фольги или, например, кусочек тетрадного листа.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Можно поиграть в «бумажный баскетбол» с друзьями или провести турнир на самого меткого «баскетболиста».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18904" r="-6109" b="-169"/>
          <a:stretch/>
        </p:blipFill>
        <p:spPr>
          <a:xfrm>
            <a:off x="369918" y="405113"/>
            <a:ext cx="5510021" cy="61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282" y="2242831"/>
            <a:ext cx="8859187" cy="2025571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Спасибо за работу!  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668</TotalTime>
  <Words>186</Words>
  <Application>Microsoft Office PowerPoint</Application>
  <PresentationFormat>Широкоэкранный</PresentationFormat>
  <Paragraphs>17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 Оригами  баскетбольное кольцо</vt:lpstr>
      <vt:lpstr>Для создания поделки оригами нам понадобится:</vt:lpstr>
      <vt:lpstr>Баскетбольное кольцо оригами  </vt:lpstr>
      <vt:lpstr>Презентация PowerPoint</vt:lpstr>
      <vt:lpstr>Презентация PowerPoint</vt:lpstr>
      <vt:lpstr>Презентация PowerPoint</vt:lpstr>
      <vt:lpstr>Мячик для модели «Бумажный баскетбол».  Сомните в комочек кусочек фольги или, например, кусочек тетрадного листа.  Можно поиграть в «бумажный баскетбол» с друзьями или провести турнир на самого меткого «баскетболиста». </vt:lpstr>
      <vt:lpstr>Спасибо за работу!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оригами. Баскетбольное кольцо и катапульта</dc:title>
  <dc:creator>admin</dc:creator>
  <cp:lastModifiedBy>admin</cp:lastModifiedBy>
  <cp:revision>67</cp:revision>
  <dcterms:created xsi:type="dcterms:W3CDTF">2020-06-03T03:59:13Z</dcterms:created>
  <dcterms:modified xsi:type="dcterms:W3CDTF">2020-10-18T10:13:08Z</dcterms:modified>
</cp:coreProperties>
</file>