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69" r:id="rId3"/>
    <p:sldId id="268" r:id="rId4"/>
    <p:sldId id="273" r:id="rId5"/>
    <p:sldId id="257" r:id="rId6"/>
    <p:sldId id="258" r:id="rId7"/>
    <p:sldId id="259" r:id="rId8"/>
    <p:sldId id="270" r:id="rId9"/>
    <p:sldId id="260" r:id="rId10"/>
    <p:sldId id="272" r:id="rId11"/>
    <p:sldId id="261" r:id="rId12"/>
    <p:sldId id="262" r:id="rId13"/>
    <p:sldId id="263" r:id="rId14"/>
    <p:sldId id="264" r:id="rId15"/>
    <p:sldId id="271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Objects="1">
      <p:cViewPr varScale="1">
        <p:scale>
          <a:sx n="61" d="100"/>
          <a:sy n="61" d="100"/>
        </p:scale>
        <p:origin x="93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25AFA-A6F9-49C1-B8F0-E66D9891B9B5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8071D-7EF7-4469-8E9B-86A6ACBEED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071D-7EF7-4469-8E9B-86A6ACBEED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9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7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5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1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5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4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3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DA569-6A5D-46F1-930B-9961D0981217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7F6F-1F67-45DF-8529-102AE2B0F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616" y="1628775"/>
            <a:ext cx="6150610" cy="3154362"/>
          </a:xfrm>
          <a:effectLst>
            <a:glow rad="609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Мастер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-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класс по созданию открытки к бурятскому национальному празднику «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Сагаалганаар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!» в технике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</a:b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айрис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фолдинг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57" y="6000720"/>
            <a:ext cx="793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Педагог дополнительного образования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Чимитова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 Дарима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anose="020B0606020202030204" pitchFamily="34" charset="0"/>
              </a:rPr>
              <a:t>Дугаржаповна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Морин хуур - Хуучир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2226" y="1675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5932" y="866845"/>
            <a:ext cx="4025900" cy="5400675"/>
          </a:xfrm>
          <a:solidFill>
            <a:schemeClr val="bg1">
              <a:alpha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№5 – черного цвета;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№6 – фольга красная;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7 – снова </a:t>
            </a:r>
            <a:r>
              <a:rPr lang="ru-RU" sz="30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черного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цвета (это украшение для волос –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даруулга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№8 – розовый (руки);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№9 – черного (манжета);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№10 – зеленый (или основного цвета платья);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№11 – желтый (контрастный по предыдущему)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1524"/>
            <a:ext cx="3903479" cy="52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93920" y="1860432"/>
            <a:ext cx="4114800" cy="4525963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№12 – красная фольга (цвет по вашему выбору);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№12 – полоска фольги, сложенная к центу с 2-х сторон (пояс);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№13 - 15 – основного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D:\Новая папка\Desktop\Новая папка (6)\IMG_20180225_183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7" y="1104404"/>
            <a:ext cx="3903479" cy="52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.,;</a:t>
            </a:r>
            <a:r>
              <a:rPr lang="en-US" dirty="0" err="1" smtClean="0"/>
              <a:t>kpkpm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743450" y="1645920"/>
            <a:ext cx="4038600" cy="4525963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№13 - 15 – основного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вета;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№17 – основного;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№18,19 – фольга красная, №20,21 – золотистая фольга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украшение на груди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№22 – основной цвет.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D:\Новая папка\Desktop\Новая папка (6)\IMG_20180225_184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2" y="1207597"/>
            <a:ext cx="3740727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/>
          </a:bodyPr>
          <a:lstStyle/>
          <a:p>
            <a:endParaRPr lang="ru-RU"/>
          </a:p>
        </p:txBody>
      </p:sp>
      <p:sp>
        <p:nvSpPr>
          <p:cNvPr id="7" name="Заголовок 3"/>
          <p:cNvSpPr>
            <a:spLocks noGrp="1"/>
          </p:cNvSpPr>
          <p:nvPr>
            <p:ph sz="half" idx="2"/>
          </p:nvPr>
        </p:nvSpPr>
        <p:spPr>
          <a:xfrm>
            <a:off x="4909185" y="1630680"/>
            <a:ext cx="3908425" cy="4525963"/>
          </a:xfrm>
          <a:solidFill>
            <a:schemeClr val="bg1">
              <a:alpha val="40000"/>
            </a:schemeClr>
          </a:solidFill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sz="29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№22 – основной цвет.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Юбка.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Используем полоски бумаги 3-х цветов, один из них – основной: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А: №1,4,7,10,14, 18, 194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Б: №2,5.8.11,15.16.20;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В: №3,6,9,12,13,17,21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D:\Новая папка\Desktop\Новая папка (6)\IMG_20180225_184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9" y="965009"/>
            <a:ext cx="3928015" cy="52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85360" y="1634807"/>
            <a:ext cx="4038600" cy="45259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Строго придерживаться поочередности приклеивания полосок, которые указаны на шаблоне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D:\Новая папка\Desktop\Новая папка (6)\IMG_20180225_19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804154"/>
            <a:ext cx="4056536" cy="5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-171450"/>
            <a:ext cx="7715250" cy="17145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91088" y="949000"/>
            <a:ext cx="3960495" cy="5476415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Открепляем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айрис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-шаблон от картинки. Так выглядит картинка с лицевой стороны. Картон складываем аккуратно пополам и склеиваем две половинки так, чтобы изнаночная сторона осталась внутри.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6" y="722252"/>
            <a:ext cx="4293827" cy="57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065378"/>
            <a:ext cx="4114800" cy="544184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Дополнить картинку: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приклеить лицо – розового цвета, украшения – серебристой фольги;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белый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хадак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(из белой кальки с надписью), пиала с молоком.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Белый цвет у бурят – символ чистоты помыслов.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Голографическим скотчем обклеиваем края открытки.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Наша открытка готова!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" descr="D:\Новая папка\Desktop\Мастер - класс\IMG_20180226_212119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947696"/>
            <a:ext cx="3906507" cy="55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Спасибо за работу!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9740" y="1600200"/>
            <a:ext cx="4038600" cy="45259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Открытка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Сагаалганаар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!» к бурятскому национальному празднику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Сагаалган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» в технике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айрис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фолдинг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Новая папка\Desktop\Мастер - класс\IMG_20180226_212119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293" y="858182"/>
            <a:ext cx="3906507" cy="55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6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Айрис-шаблон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46320" y="1752600"/>
            <a:ext cx="4038600" cy="45259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Айрис - шаблон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6" y="8829674"/>
            <a:ext cx="11894344" cy="158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0" y="565139"/>
            <a:ext cx="4117400" cy="582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1545" y="1661160"/>
            <a:ext cx="4114800" cy="45259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Шаблоны лица,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хадака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(шелковый шарф, который преподносят буряты гостям).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6" y="733425"/>
            <a:ext cx="4156474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3" y="845503"/>
            <a:ext cx="3960495" cy="52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511040" y="1244024"/>
            <a:ext cx="4156364" cy="4882139"/>
          </a:xfrm>
          <a:solidFill>
            <a:schemeClr val="bg1">
              <a:alpha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Для выполнения открытки </a:t>
            </a:r>
          </a:p>
          <a:p>
            <a:pPr marL="0" indent="0" algn="ctr">
              <a:buNone/>
            </a:pPr>
            <a:r>
              <a:rPr lang="ru-RU" sz="1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понадобится: 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Лист </a:t>
            </a:r>
            <a:r>
              <a:rPr lang="ru-RU" sz="112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цветного </a:t>
            </a: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картона, цветная бумага (красная, желтая, зеленая или синяя), цветная фольга(золотая, серебряная, красная), белая калька, пол листа копировальной бумаги, ножницы, резак для бумаги, скотч, голографический скотч, скрепки, клей и </a:t>
            </a:r>
            <a:r>
              <a:rPr lang="ru-RU" sz="112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айрис</a:t>
            </a:r>
            <a:r>
              <a:rPr lang="ru-RU" sz="1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-шаблон</a:t>
            </a:r>
            <a:r>
              <a:rPr lang="ru-RU" sz="11200" dirty="0" smtClean="0"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endParaRPr lang="ru-RU" sz="11200" dirty="0">
              <a:latin typeface="Arial Narrow" panose="020B060602020203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4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76800" y="1128286"/>
            <a:ext cx="4038600" cy="5400675"/>
          </a:xfrm>
          <a:solidFill>
            <a:schemeClr val="bg1"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Нарезать полоски цветной бумаги (по вашему выбору, в зависимости от цвета  основы)шириной </a:t>
            </a:r>
          </a:p>
          <a:p>
            <a:pPr marL="0" indent="0" algn="ctr">
              <a:buNone/>
            </a:pPr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    2,5 – 3 см;</a:t>
            </a:r>
          </a:p>
          <a:p>
            <a:pPr algn="ctr"/>
            <a:r>
              <a:rPr lang="ru-RU" sz="33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огнуть каждую полоску вдоль так, чтобы лицевая(цветная) сторона была снаружи. Фольгу нарезать по мере надобности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D:\Новая папка\Desktop\Новая папка (6)\IMG_20180225_15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" y="867139"/>
            <a:ext cx="4208462" cy="56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32985" y="1600200"/>
            <a:ext cx="4038600" cy="4525963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Перевести рисунок на изнаночную сторону половинки картона с помощью копирки и вырезать по контуру.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Айрис-шаблон положить на лицевую сторону картона на уровне вырезанного рисунка. Все листы скрепить скрепками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D:\Новая папка\Desktop\Новая папка (6)\IMG_20180225_171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942975"/>
            <a:ext cx="4114800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04360" y="173972"/>
            <a:ext cx="4419599" cy="6581158"/>
          </a:xfrm>
          <a:solidFill>
            <a:schemeClr val="bg1">
              <a:alpha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Полоску золотой фольги шириной 1,5 см сложить пополам и поместить сгибом вниз к линии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 (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навершие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шапки – «солнце»),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оставив от начальной и конечной точки по 0,5-1 см, затем отрезать по намеченной линии лишнюю часть полосы. Готовую полоску закрепить скотчем с обеих сторон.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Последовательно по линиям шаблона прикрепить скотчем: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№2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(конус шапки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символизирует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горы )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красной фольгой</a:t>
            </a:r>
            <a:r>
              <a:rPr lang="ru-RU" sz="2600" dirty="0" smtClean="0">
                <a:latin typeface="Arial Narrow" panose="020B0606020202030204" pitchFamily="34" charset="0"/>
              </a:rPr>
              <a:t>.</a:t>
            </a:r>
            <a:endParaRPr lang="ru-RU" sz="26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9" y="990319"/>
            <a:ext cx="3832683" cy="511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5800" y="1646237"/>
            <a:ext cx="4288278" cy="4525963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№3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 полоской черного цвета;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№4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 полоской серебристой фольги (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налобное украшение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) прикрепить скотчем.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Полоски приклеивайте  всегда сгибом к центру рисунка!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D:\Новая папка\Desktop\Новая папка (6)\IMG_20180225_175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7" y="1148542"/>
            <a:ext cx="3740727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533</Words>
  <Application>Microsoft Office PowerPoint</Application>
  <PresentationFormat>Экран (4:3)</PresentationFormat>
  <Paragraphs>76</Paragraphs>
  <Slides>17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Тема Office</vt:lpstr>
      <vt:lpstr>Мастер - класс по созданию открытки к бурятскому национальному празднику «Сагаалганаар!» в технике  айрис фолдинг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52</cp:revision>
  <dcterms:created xsi:type="dcterms:W3CDTF">2018-02-27T13:39:51Z</dcterms:created>
  <dcterms:modified xsi:type="dcterms:W3CDTF">2020-06-07T06:40:57Z</dcterms:modified>
</cp:coreProperties>
</file>