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256" r:id="rId2"/>
    <p:sldId id="268" r:id="rId3"/>
    <p:sldId id="271" r:id="rId4"/>
    <p:sldId id="267" r:id="rId5"/>
    <p:sldId id="258" r:id="rId6"/>
    <p:sldId id="265" r:id="rId7"/>
    <p:sldId id="272" r:id="rId8"/>
    <p:sldId id="273" r:id="rId9"/>
    <p:sldId id="266" r:id="rId10"/>
    <p:sldId id="26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41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86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041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5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425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45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16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0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6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93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3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08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0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2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65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06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35B89-BC7F-4AEF-8E49-C7CF22E2AAA2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241AAC-32CC-4291-82D9-FF5E8EC33C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7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alphaModFix amt="9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Мастер класс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браслет макраме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«Зигзаг удачи»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8560" y="4050836"/>
            <a:ext cx="7056784" cy="19442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Педагог дополнительного образования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МУ ДО «ИРЦДО: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Чимитова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Д.Д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Nicolas de Angelis - Quelques Notes Pour Anna_(Inkomp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8424" y="260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85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53" y="476672"/>
            <a:ext cx="2448229" cy="32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11960" y="1052736"/>
            <a:ext cx="3456384" cy="5644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sz="2400" dirty="0" smtClean="0"/>
              <a:t>. Правой рукой держим верхнюю нить, левой – за узел и аккуратно  тянем вниз, затем  нижний кончик затягиваем потуже и отрезаем нить.</a:t>
            </a:r>
          </a:p>
          <a:p>
            <a:pPr marL="0" indent="0">
              <a:buNone/>
            </a:pPr>
            <a:r>
              <a:rPr lang="ru-RU" sz="2400" dirty="0" smtClean="0"/>
              <a:t>5. Концы можно оплавить.</a:t>
            </a:r>
          </a:p>
          <a:p>
            <a:pPr marL="0" indent="0">
              <a:buNone/>
            </a:pPr>
            <a:r>
              <a:rPr lang="ru-RU" sz="2400" dirty="0" smtClean="0"/>
              <a:t>Наш браслет макраме готов!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20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095"/>
            <a:ext cx="8161744" cy="85010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работу!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283597"/>
            <a:ext cx="3087688" cy="260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58225" y="1283598"/>
            <a:ext cx="2974015" cy="260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78547"/>
            <a:ext cx="3542888" cy="265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66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347714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Мастер- класс подготовила педагог дополнительного образования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Чимитова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Дарима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Дугаржаповнна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E:\дарим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2574833" cy="2942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3744416" cy="63892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Из </a:t>
            </a:r>
            <a:r>
              <a:rPr lang="ru-RU" sz="3600" b="1" dirty="0" smtClean="0">
                <a:solidFill>
                  <a:srgbClr val="FF0000"/>
                </a:solidFill>
              </a:rPr>
              <a:t>истории узлов: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99" y="3861047"/>
            <a:ext cx="2499309" cy="287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563888" y="116632"/>
            <a:ext cx="4320480" cy="61206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cs typeface="Aharoni" panose="02010803020104030203" pitchFamily="2" charset="-79"/>
              </a:rPr>
              <a:t>Один из самых древних узлов, найденных исследователями, служил для крепления наконечника копья к древку</a:t>
            </a:r>
            <a:r>
              <a:rPr lang="ru-RU" sz="2400" dirty="0">
                <a:cs typeface="Aharoni" panose="02010803020104030203" pitchFamily="2" charset="-79"/>
              </a:rPr>
              <a:t>.</a:t>
            </a:r>
            <a:r>
              <a:rPr lang="ru-RU" sz="2400" dirty="0" smtClean="0">
                <a:cs typeface="Aharoni" panose="02010803020104030203" pitchFamily="2" charset="-79"/>
              </a:rPr>
              <a:t> Интересно, что такой узел не был придуман людьми, он пришел к нам из мира животных: таким узлом могут завязываться змеи и </a:t>
            </a:r>
            <a:r>
              <a:rPr lang="ru-RU" sz="2400" dirty="0" err="1" smtClean="0">
                <a:cs typeface="Aharoni" panose="02010803020104030203" pitchFamily="2" charset="-79"/>
              </a:rPr>
              <a:t>миксины</a:t>
            </a:r>
            <a:r>
              <a:rPr lang="ru-RU" sz="2400" dirty="0" smtClean="0">
                <a:cs typeface="Aharoni" panose="02010803020104030203" pitchFamily="2" charset="-79"/>
              </a:rPr>
              <a:t> – родственницы миног.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cs typeface="Aharoni" panose="02010803020104030203" pitchFamily="2" charset="-79"/>
              </a:rPr>
              <a:t>  Есть версия, что человечество научилось плетению, наблюдая, как пауки плетут свои невесомые паутины-ловушки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99" y="1340768"/>
            <a:ext cx="307234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61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188640"/>
            <a:ext cx="4680520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Макраме</a:t>
            </a:r>
            <a:r>
              <a:rPr lang="ru-RU" b="1" dirty="0" smtClean="0">
                <a:solidFill>
                  <a:srgbClr val="FF0000"/>
                </a:solidFill>
              </a:rPr>
              <a:t> 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2886708" cy="34129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03848" y="764704"/>
            <a:ext cx="424847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древнейший вид декоративного искусства узелкового плетения. Макраме способствует развитию логики, мышления, </a:t>
            </a:r>
            <a:r>
              <a:rPr lang="ru-RU" sz="2400" dirty="0" err="1" smtClean="0"/>
              <a:t>сенсорики</a:t>
            </a:r>
            <a:r>
              <a:rPr lang="ru-RU" sz="2400" dirty="0" smtClean="0"/>
              <a:t> пальцев рук моторики действий.</a:t>
            </a:r>
          </a:p>
          <a:p>
            <a:pPr marL="0" indent="0">
              <a:buNone/>
            </a:pPr>
            <a:r>
              <a:rPr lang="ru-RU" sz="2400" dirty="0" smtClean="0"/>
              <a:t>Завязывать узлы из веревок – занятие интересное и увлекательное. Изделия макраме очень ценятся и могут придать вашему костюму или интерьеру особую индивидуальность.</a:t>
            </a:r>
            <a:endParaRPr lang="ru-RU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86748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0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760640" cy="10801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Для плетения браслета макраме нам понадобится: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4443752" y="1412776"/>
            <a:ext cx="31525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Подушка для плетения, булавки, шнур толщиной 3-4мм, ножницы, деревянные бусины диаметром 1см.</a:t>
            </a:r>
          </a:p>
          <a:p>
            <a:pPr marL="0" indent="0">
              <a:buNone/>
            </a:pPr>
            <a:r>
              <a:rPr lang="ru-RU" sz="2400" dirty="0"/>
              <a:t>Браслет плетется </a:t>
            </a:r>
            <a:r>
              <a:rPr lang="ru-RU" sz="2400" b="1" dirty="0">
                <a:solidFill>
                  <a:srgbClr val="FF0000"/>
                </a:solidFill>
              </a:rPr>
              <a:t>цепочкой  «змейкой» </a:t>
            </a:r>
            <a:r>
              <a:rPr lang="ru-RU" sz="2400" dirty="0"/>
              <a:t>(называют по разному: «елочка», «зигзаг») из петельных </a:t>
            </a:r>
            <a:r>
              <a:rPr lang="ru-RU" sz="2400" dirty="0" smtClean="0"/>
              <a:t>узлов.</a:t>
            </a: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341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65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6452" y="188640"/>
            <a:ext cx="2227316" cy="18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987824" y="188640"/>
            <a:ext cx="5040560" cy="6532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Цепочка «Змейка»</a:t>
            </a:r>
          </a:p>
          <a:p>
            <a:pPr marL="0" indent="0">
              <a:buNone/>
            </a:pPr>
            <a:r>
              <a:rPr lang="ru-RU" sz="2400" dirty="0" smtClean="0"/>
              <a:t>Проплетем образец:</a:t>
            </a:r>
          </a:p>
          <a:p>
            <a:pPr marL="0" indent="0">
              <a:buNone/>
            </a:pPr>
            <a:r>
              <a:rPr lang="ru-RU" sz="2400" dirty="0" smtClean="0"/>
              <a:t>1.Закрепите на подушке нить длиной 1 м, сложенную пополам.</a:t>
            </a:r>
          </a:p>
          <a:p>
            <a:pPr marL="0" indent="0">
              <a:buNone/>
            </a:pPr>
            <a:r>
              <a:rPr lang="ru-RU" sz="2400" dirty="0" smtClean="0"/>
              <a:t>2.Левой рукой натяните левую нить (узелковая), правой завяжите на ней правый петельный узел.</a:t>
            </a:r>
          </a:p>
          <a:p>
            <a:pPr marL="0" indent="0">
              <a:buNone/>
            </a:pPr>
            <a:r>
              <a:rPr lang="ru-RU" sz="2400" dirty="0" smtClean="0"/>
              <a:t>3. Теперь натяните правой рукой правую нить и завяжите на ней левый петельный узел левой рукой.</a:t>
            </a:r>
          </a:p>
          <a:p>
            <a:pPr marL="0" indent="0">
              <a:buNone/>
            </a:pPr>
            <a:r>
              <a:rPr lang="ru-RU" sz="2400" dirty="0" smtClean="0"/>
              <a:t>Не затягивайте узлы слишком туго, а петли располагайте в одной плоскости, чтобы они походили на кольца.</a:t>
            </a:r>
            <a:endParaRPr lang="ru-RU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55" y="2147548"/>
            <a:ext cx="2484276" cy="186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80" y="4104313"/>
            <a:ext cx="1964824" cy="26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62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476672"/>
            <a:ext cx="2232248" cy="29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771800" y="116632"/>
            <a:ext cx="5544616" cy="6434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Плетение браслета. </a:t>
            </a:r>
            <a:r>
              <a:rPr lang="ru-RU" sz="2400" dirty="0" smtClean="0"/>
              <a:t>Для плетения браслета нарежьте </a:t>
            </a:r>
            <a:r>
              <a:rPr lang="ru-RU" sz="2400" b="1" dirty="0"/>
              <a:t>1</a:t>
            </a:r>
            <a:r>
              <a:rPr lang="ru-RU" sz="2400" b="1" dirty="0" smtClean="0"/>
              <a:t> нить </a:t>
            </a:r>
            <a:r>
              <a:rPr lang="ru-RU" sz="2400" dirty="0" smtClean="0"/>
              <a:t>длиннее готового изделия в 3-4 раза, так как обе нити расходуются равномерно (</a:t>
            </a:r>
            <a:r>
              <a:rPr lang="ru-RU" sz="2400" b="1" dirty="0" smtClean="0"/>
              <a:t>1,6 метра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dirty="0" smtClean="0"/>
              <a:t>Первый узел затягивайте не до конца – оставьте петельку, чтобы завязывать браслет.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Плетем браслет цепочкой </a:t>
            </a:r>
            <a:r>
              <a:rPr lang="ru-RU" sz="2400" dirty="0" smtClean="0">
                <a:solidFill>
                  <a:srgbClr val="FF0000"/>
                </a:solidFill>
              </a:rPr>
              <a:t>змейкой».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Запомните, что туго натягивать следует узелковую (на которой завязываем узел), а перпендикулярную - слегка.</a:t>
            </a:r>
          </a:p>
          <a:p>
            <a:pPr marL="0" indent="0">
              <a:buNone/>
            </a:pPr>
            <a:r>
              <a:rPr lang="ru-RU" sz="2400" dirty="0" smtClean="0"/>
              <a:t>Нити из рук не выпускайте: правая – в правой руке, а левая – в левой! (иначе нити перекрутятся, и исказится узор).</a:t>
            </a:r>
            <a:endParaRPr lang="ru-RU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5"/>
            <a:ext cx="2232248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3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Заделка концов нитей после окончания работы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20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3312368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Мало красиво выплести вещь, надо еще грамотно ее закончить. Проще всего концы нитей протянуть через бусины  и под ними завязать обыкновенный узел, чтобы они прочно держались.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379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3384376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Узел «капуцин»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3754760" cy="560257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04376" y="840343"/>
            <a:ext cx="3532584" cy="5602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Но можно выполнить </a:t>
            </a:r>
            <a:r>
              <a:rPr lang="ru-RU" sz="2400" dirty="0">
                <a:solidFill>
                  <a:srgbClr val="FF0000"/>
                </a:solidFill>
              </a:rPr>
              <a:t>узел «капуцин».</a:t>
            </a:r>
          </a:p>
          <a:p>
            <a:pPr marL="0" indent="0">
              <a:buNone/>
            </a:pPr>
            <a:r>
              <a:rPr lang="ru-RU" sz="2400" dirty="0" smtClean="0"/>
              <a:t>Древние </a:t>
            </a:r>
            <a:r>
              <a:rPr lang="ru-RU" sz="2400" dirty="0"/>
              <a:t>жители Перу – инки – использовали этот узел в узелковой </a:t>
            </a:r>
            <a:r>
              <a:rPr lang="ru-RU" sz="2400" dirty="0" smtClean="0"/>
              <a:t>письменности.</a:t>
            </a:r>
          </a:p>
          <a:p>
            <a:pPr marL="0" indent="0">
              <a:buNone/>
            </a:pPr>
            <a:r>
              <a:rPr lang="ru-RU" sz="2400" dirty="0" smtClean="0"/>
              <a:t>Выполнение узла.</a:t>
            </a:r>
          </a:p>
          <a:p>
            <a:pPr marL="0" indent="0">
              <a:buNone/>
            </a:pPr>
            <a:r>
              <a:rPr lang="ru-RU" sz="2400" dirty="0" smtClean="0"/>
              <a:t>На конце нити делается петля, и нить несколькими витками наматывается вокруг себя самой, затем вдевается в конец петли и затягиваются оба конца нити.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6" y="1052736"/>
            <a:ext cx="345972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784" y="3573016"/>
            <a:ext cx="3479118" cy="308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99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48910" y="908720"/>
            <a:ext cx="3336982" cy="55446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Один конец нити вдеваем в начало браслета и приступаем к выполнению узлов «капуцинов»:</a:t>
            </a:r>
          </a:p>
          <a:p>
            <a:pPr marL="0" indent="0">
              <a:buNone/>
            </a:pPr>
            <a:r>
              <a:rPr lang="ru-RU" sz="2400" dirty="0" smtClean="0"/>
              <a:t>1.Делаем петлю на расстоянии 6-7 см от плетения.</a:t>
            </a:r>
          </a:p>
          <a:p>
            <a:pPr marL="0" indent="0">
              <a:buNone/>
            </a:pPr>
            <a:r>
              <a:rPr lang="ru-RU" sz="2400" dirty="0" smtClean="0"/>
              <a:t> 2.Наматываем нить вокруг петли сверху вниз, опускаясь вниз.</a:t>
            </a:r>
          </a:p>
          <a:p>
            <a:pPr marL="0" indent="0">
              <a:buNone/>
            </a:pPr>
            <a:r>
              <a:rPr lang="ru-RU" sz="2400" dirty="0" smtClean="0"/>
              <a:t>3.Вдеваем оставшийся кончик в конец петли.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946" y="339511"/>
            <a:ext cx="2115272" cy="272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203" y="3431183"/>
            <a:ext cx="2104595" cy="280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490" y="3451008"/>
            <a:ext cx="2089728" cy="278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98" y="332656"/>
            <a:ext cx="205222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67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2558</TotalTime>
  <Words>515</Words>
  <Application>Microsoft Office PowerPoint</Application>
  <PresentationFormat>Экран (4:3)</PresentationFormat>
  <Paragraphs>45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Мастер класс браслет макраме  «Зигзаг удачи»</vt:lpstr>
      <vt:lpstr>Из истории узлов:</vt:lpstr>
      <vt:lpstr>Макраме -</vt:lpstr>
      <vt:lpstr>Для плетения браслета макраме нам понадобится: </vt:lpstr>
      <vt:lpstr>Слайд 5</vt:lpstr>
      <vt:lpstr>Слайд 6</vt:lpstr>
      <vt:lpstr>Заделка концов нитей после окончания работы</vt:lpstr>
      <vt:lpstr>Узел «капуцин»</vt:lpstr>
      <vt:lpstr>Слайд 9</vt:lpstr>
      <vt:lpstr>Слайд 10</vt:lpstr>
      <vt:lpstr>Спасибо за работу!</vt:lpstr>
      <vt:lpstr>Мастер- класс подготовила педагог дополнительного образования Чимитова Дарима Дугаржаповнна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Дарима</dc:creator>
  <cp:lastModifiedBy>НР</cp:lastModifiedBy>
  <cp:revision>85</cp:revision>
  <dcterms:created xsi:type="dcterms:W3CDTF">2018-03-05T05:11:50Z</dcterms:created>
  <dcterms:modified xsi:type="dcterms:W3CDTF">2020-08-06T00:32:03Z</dcterms:modified>
</cp:coreProperties>
</file>