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9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1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9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1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6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8D4B-3C1A-41C4-88FD-C2277F93F87A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D266-9240-4FE2-AC29-91B670E9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Иволгинский районный центр дополнительного образования.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</a:rPr>
              <a:t>Самоделкин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9800" dirty="0" smtClean="0">
                <a:solidFill>
                  <a:srgbClr val="002060"/>
                </a:solidFill>
              </a:rPr>
              <a:t>Лепим повара.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6200" dirty="0" smtClean="0"/>
              <a:t>Подготовила </a:t>
            </a:r>
            <a:r>
              <a:rPr lang="ru-RU" sz="6200" dirty="0" err="1" smtClean="0"/>
              <a:t>Ламуева</a:t>
            </a:r>
            <a:r>
              <a:rPr lang="ru-RU" sz="6200" dirty="0" smtClean="0"/>
              <a:t> Надежда Анатольевна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Делаем лицо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84" y="1690688"/>
            <a:ext cx="7742177" cy="48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Лепим колпак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19" y="1714997"/>
            <a:ext cx="6897986" cy="48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Лепим поварской халат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67" y="1825625"/>
            <a:ext cx="539601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70" y="65633"/>
            <a:ext cx="6419545" cy="67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к слепить повара из пластилина поэтапно - шаг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51" y="124246"/>
            <a:ext cx="8970364" cy="67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8872" y="2408238"/>
            <a:ext cx="9144000" cy="2387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Monotype Corsiva" panose="03010101010201010101" pitchFamily="66" charset="0"/>
              </a:rPr>
              <a:t>20 октября</a:t>
            </a:r>
            <a:br>
              <a:rPr lang="ru-RU" sz="8000" b="1" dirty="0" smtClean="0">
                <a:latin typeface="Monotype Corsiva" panose="03010101010201010101" pitchFamily="66" charset="0"/>
              </a:rPr>
            </a:br>
            <a:r>
              <a:rPr lang="ru-RU" sz="8000" b="1" dirty="0" smtClean="0">
                <a:latin typeface="Monotype Corsiva" panose="03010101010201010101" pitchFamily="66" charset="0"/>
              </a:rPr>
              <a:t>Международный день повара</a:t>
            </a:r>
            <a:endParaRPr lang="ru-RU" sz="80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088" y="2313846"/>
            <a:ext cx="10515600" cy="132556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anose="03010101010201010101" pitchFamily="66" charset="0"/>
              </a:rPr>
              <a:t>Интересные факты </a:t>
            </a:r>
            <a:br>
              <a:rPr lang="ru-RU" sz="7200" b="1" dirty="0" smtClean="0">
                <a:latin typeface="Monotype Corsiva" panose="03010101010201010101" pitchFamily="66" charset="0"/>
              </a:rPr>
            </a:br>
            <a:r>
              <a:rPr lang="ru-RU" sz="7200" b="1" dirty="0" smtClean="0">
                <a:latin typeface="Monotype Corsiva" panose="03010101010201010101" pitchFamily="66" charset="0"/>
              </a:rPr>
              <a:t>из мира Кулинарии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564" y="170252"/>
            <a:ext cx="8064708" cy="239306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У нас в России колобок, а в Англии – Джон пончик.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pen-lesson.net/uploads/files/2015-01/1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34" y="2342264"/>
            <a:ext cx="36385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445301143519105024/n9Jn-zT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4815"/>
            <a:ext cx="4118404" cy="42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948" y="365125"/>
            <a:ext cx="9749852" cy="30376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Докторская колбаса была изобретена в 1936 году исключительно для больных людей, чтобы они скорее поправились.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.3259404.ru/original/items/image/g562f80313f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1" y="3021553"/>
            <a:ext cx="3536625" cy="35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4" y="365125"/>
            <a:ext cx="9105275" cy="1238823"/>
          </a:xfrm>
        </p:spPr>
        <p:txBody>
          <a:bodyPr>
            <a:normAutofit/>
          </a:bodyPr>
          <a:lstStyle/>
          <a:p>
            <a:r>
              <a:rPr lang="ru-RU" sz="6000" b="1" i="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Арбуз имеет 1200 сортов. 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moya-belarus.ru/wp-content/uploads/2016/05/arb_raznocvetniye_arbu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52" y="1499015"/>
            <a:ext cx="6765560" cy="50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3435" y="305164"/>
            <a:ext cx="8205866" cy="1748488"/>
          </a:xfrm>
        </p:spPr>
        <p:txBody>
          <a:bodyPr>
            <a:normAutofit/>
          </a:bodyPr>
          <a:lstStyle/>
          <a:p>
            <a:r>
              <a:rPr lang="ru-RU" sz="6000" b="1" i="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Попкорн существует уже около 6000 лет.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tlum.ru/uploads/25ed87b84509d318716c3dc19f6a71c165c32b4cf2ca2cacf09630eb45ab81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4" y="1978840"/>
            <a:ext cx="6102297" cy="45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ЛЕПИМ ПОВАРА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к слепить повара из пластилина поэтапно - шаг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90688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Лепим и формируем голову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3" y="1825625"/>
            <a:ext cx="11003072" cy="32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73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Office</vt:lpstr>
      <vt:lpstr>Иволгинский районный центр дополнительного образования.     «Самоделкин»    </vt:lpstr>
      <vt:lpstr>20 октября Международный день повара</vt:lpstr>
      <vt:lpstr>Интересные факты  из мира Кулинарии</vt:lpstr>
      <vt:lpstr>У нас в России колобок, а в Англии – Джон пончик.</vt:lpstr>
      <vt:lpstr>Докторская колбаса была изобретена в 1936 году исключительно для больных людей, чтобы они скорее поправились.</vt:lpstr>
      <vt:lpstr>Арбуз имеет 1200 сортов. </vt:lpstr>
      <vt:lpstr>Попкорн существует уже около 6000 лет.</vt:lpstr>
      <vt:lpstr>ЛЕПИМ ПОВАРА</vt:lpstr>
      <vt:lpstr>Лепим и формируем голову</vt:lpstr>
      <vt:lpstr>Делаем лицо</vt:lpstr>
      <vt:lpstr>Лепим колпак</vt:lpstr>
      <vt:lpstr>Лепим поварской халат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октября Международный день повара</dc:title>
  <dc:creator>Андрей</dc:creator>
  <cp:lastModifiedBy>Пользователь Windows</cp:lastModifiedBy>
  <cp:revision>4</cp:revision>
  <dcterms:created xsi:type="dcterms:W3CDTF">2017-10-19T15:13:17Z</dcterms:created>
  <dcterms:modified xsi:type="dcterms:W3CDTF">2020-10-28T07:00:03Z</dcterms:modified>
</cp:coreProperties>
</file>