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57" r:id="rId4"/>
    <p:sldId id="258" r:id="rId5"/>
    <p:sldId id="259" r:id="rId6"/>
    <p:sldId id="272" r:id="rId7"/>
    <p:sldId id="273" r:id="rId8"/>
    <p:sldId id="271" r:id="rId9"/>
    <p:sldId id="280" r:id="rId10"/>
    <p:sldId id="275" r:id="rId11"/>
    <p:sldId id="266" r:id="rId12"/>
    <p:sldId id="267" r:id="rId13"/>
    <p:sldId id="260" r:id="rId14"/>
    <p:sldId id="26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17006-FA26-4977-B8BB-7C36B0408847}" v="122" dt="2021-02-21T18:05:06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19466-54F0-46D0-AE03-B789D368EDE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CC59B6-EDC0-4A72-9974-820D62689976}">
      <dgm:prSet phldrT="[Текст]"/>
      <dgm:spPr/>
      <dgm:t>
        <a:bodyPr/>
        <a:lstStyle/>
        <a:p>
          <a:r>
            <a:rPr lang="ru-RU" dirty="0"/>
            <a:t>самочувствие</a:t>
          </a:r>
        </a:p>
      </dgm:t>
    </dgm:pt>
    <dgm:pt modelId="{1C99F547-15E8-4DD7-BBCC-9B6059F31154}" type="parTrans" cxnId="{8B36664C-6AB3-48ED-B188-9E26BC9050B4}">
      <dgm:prSet/>
      <dgm:spPr/>
      <dgm:t>
        <a:bodyPr/>
        <a:lstStyle/>
        <a:p>
          <a:endParaRPr lang="ru-RU"/>
        </a:p>
      </dgm:t>
    </dgm:pt>
    <dgm:pt modelId="{BC5029AF-CB9F-489E-9150-E155583683E3}" type="sibTrans" cxnId="{8B36664C-6AB3-48ED-B188-9E26BC9050B4}">
      <dgm:prSet/>
      <dgm:spPr/>
      <dgm:t>
        <a:bodyPr/>
        <a:lstStyle/>
        <a:p>
          <a:endParaRPr lang="ru-RU"/>
        </a:p>
      </dgm:t>
    </dgm:pt>
    <dgm:pt modelId="{A5EEFFE1-38BE-4354-9086-588800155435}">
      <dgm:prSet phldrT="[Текст]"/>
      <dgm:spPr/>
      <dgm:t>
        <a:bodyPr/>
        <a:lstStyle/>
        <a:p>
          <a:endParaRPr lang="ru-RU" dirty="0"/>
        </a:p>
      </dgm:t>
    </dgm:pt>
    <dgm:pt modelId="{7CC37350-0C7F-404A-A1D4-4AF6FCE850D9}" type="parTrans" cxnId="{C896540C-241E-44A6-91EE-B714198A4C16}">
      <dgm:prSet/>
      <dgm:spPr/>
      <dgm:t>
        <a:bodyPr/>
        <a:lstStyle/>
        <a:p>
          <a:endParaRPr lang="ru-RU"/>
        </a:p>
      </dgm:t>
    </dgm:pt>
    <dgm:pt modelId="{BE6E1A90-878A-401A-A700-7F094D8B2129}" type="sibTrans" cxnId="{C896540C-241E-44A6-91EE-B714198A4C16}">
      <dgm:prSet/>
      <dgm:spPr/>
      <dgm:t>
        <a:bodyPr/>
        <a:lstStyle/>
        <a:p>
          <a:endParaRPr lang="ru-RU"/>
        </a:p>
      </dgm:t>
    </dgm:pt>
    <dgm:pt modelId="{E32D62B4-D7ED-474D-A8DC-890A2C4C5E3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/>
            <a:t>деятельность</a:t>
          </a:r>
          <a:endParaRPr lang="ru-RU" sz="1600" dirty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F634FB8D-8B53-4A5F-96A8-8391A8238C67}" type="parTrans" cxnId="{B1DEBEDD-D932-47EF-9801-920BBF6B18CD}">
      <dgm:prSet/>
      <dgm:spPr/>
      <dgm:t>
        <a:bodyPr/>
        <a:lstStyle/>
        <a:p>
          <a:endParaRPr lang="ru-RU"/>
        </a:p>
      </dgm:t>
    </dgm:pt>
    <dgm:pt modelId="{87FBFEA3-44AE-4DBA-A389-23D44FABE748}" type="sibTrans" cxnId="{B1DEBEDD-D932-47EF-9801-920BBF6B18CD}">
      <dgm:prSet/>
      <dgm:spPr/>
      <dgm:t>
        <a:bodyPr/>
        <a:lstStyle/>
        <a:p>
          <a:endParaRPr lang="ru-RU"/>
        </a:p>
      </dgm:t>
    </dgm:pt>
    <dgm:pt modelId="{E88D17F1-B9A1-442F-B8A2-B6C2BF6E9BD4}">
      <dgm:prSet phldrT="[Текст]"/>
      <dgm:spPr/>
      <dgm:t>
        <a:bodyPr/>
        <a:lstStyle/>
        <a:p>
          <a:endParaRPr lang="ru-RU" sz="3100" dirty="0"/>
        </a:p>
      </dgm:t>
    </dgm:pt>
    <dgm:pt modelId="{BD48C455-42B6-4FFD-960E-627BA06FF663}" type="parTrans" cxnId="{CDA52F4E-2E37-492D-84FE-974EF624EF92}">
      <dgm:prSet/>
      <dgm:spPr/>
      <dgm:t>
        <a:bodyPr/>
        <a:lstStyle/>
        <a:p>
          <a:endParaRPr lang="ru-RU"/>
        </a:p>
      </dgm:t>
    </dgm:pt>
    <dgm:pt modelId="{184C1D59-EEE7-4A1A-A488-020C1E57DF8F}" type="sibTrans" cxnId="{CDA52F4E-2E37-492D-84FE-974EF624EF92}">
      <dgm:prSet/>
      <dgm:spPr/>
      <dgm:t>
        <a:bodyPr/>
        <a:lstStyle/>
        <a:p>
          <a:endParaRPr lang="ru-RU"/>
        </a:p>
      </dgm:t>
    </dgm:pt>
    <dgm:pt modelId="{1CB27E59-293C-45D8-87C3-0D4FE1BC6264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1B35910-C619-451C-ABC5-65BB6487C8D6}" type="parTrans" cxnId="{1B36BB39-27A1-409F-99BE-43BF18D80A85}">
      <dgm:prSet/>
      <dgm:spPr/>
      <dgm:t>
        <a:bodyPr/>
        <a:lstStyle/>
        <a:p>
          <a:endParaRPr lang="ru-RU"/>
        </a:p>
      </dgm:t>
    </dgm:pt>
    <dgm:pt modelId="{4CA3A6D0-963B-4D5E-B39A-F2920F72033F}" type="sibTrans" cxnId="{1B36BB39-27A1-409F-99BE-43BF18D80A85}">
      <dgm:prSet/>
      <dgm:spPr/>
      <dgm:t>
        <a:bodyPr/>
        <a:lstStyle/>
        <a:p>
          <a:endParaRPr lang="ru-RU"/>
        </a:p>
      </dgm:t>
    </dgm:pt>
    <dgm:pt modelId="{36FE34A9-C791-42C8-BEDB-C1C610E261BE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9302A8D-1D2B-49B1-80D4-75D92EB92F28}" type="parTrans" cxnId="{FAD38D4E-D689-43CE-AC6A-79B661E84675}">
      <dgm:prSet/>
      <dgm:spPr/>
      <dgm:t>
        <a:bodyPr/>
        <a:lstStyle/>
        <a:p>
          <a:endParaRPr lang="ru-RU"/>
        </a:p>
      </dgm:t>
    </dgm:pt>
    <dgm:pt modelId="{F6C7F763-24E7-4737-8750-A60416F5805B}" type="sibTrans" cxnId="{FAD38D4E-D689-43CE-AC6A-79B661E84675}">
      <dgm:prSet/>
      <dgm:spPr/>
      <dgm:t>
        <a:bodyPr/>
        <a:lstStyle/>
        <a:p>
          <a:endParaRPr lang="ru-RU"/>
        </a:p>
      </dgm:t>
    </dgm:pt>
    <dgm:pt modelId="{29B8B4E3-8007-4533-9218-485A3E8766EE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602297E-3409-401D-81D3-C46FBC7F07CA}" type="parTrans" cxnId="{7A198CC5-9ADD-4AD1-8BEC-6D979532C22F}">
      <dgm:prSet/>
      <dgm:spPr/>
      <dgm:t>
        <a:bodyPr/>
        <a:lstStyle/>
        <a:p>
          <a:endParaRPr lang="ru-RU"/>
        </a:p>
      </dgm:t>
    </dgm:pt>
    <dgm:pt modelId="{6108DFFB-079C-4D0C-8867-5E29AD18BB43}" type="sibTrans" cxnId="{7A198CC5-9ADD-4AD1-8BEC-6D979532C22F}">
      <dgm:prSet/>
      <dgm:spPr/>
      <dgm:t>
        <a:bodyPr/>
        <a:lstStyle/>
        <a:p>
          <a:endParaRPr lang="ru-RU"/>
        </a:p>
      </dgm:t>
    </dgm:pt>
    <dgm:pt modelId="{76BC1300-76B3-4137-AB70-4841CA1CA6E6}" type="pres">
      <dgm:prSet presAssocID="{93A19466-54F0-46D0-AE03-B789D368EDE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7549A40-2B06-432D-B5EB-2155E87B1636}" type="pres">
      <dgm:prSet presAssocID="{93A19466-54F0-46D0-AE03-B789D368EDE1}" presName="cycle" presStyleCnt="0"/>
      <dgm:spPr/>
    </dgm:pt>
    <dgm:pt modelId="{19CCD97D-880C-4E60-92F0-0BFCFB6F7604}" type="pres">
      <dgm:prSet presAssocID="{93A19466-54F0-46D0-AE03-B789D368EDE1}" presName="centerShape" presStyleCnt="0"/>
      <dgm:spPr/>
    </dgm:pt>
    <dgm:pt modelId="{1E10076F-397F-4094-BDCF-EB58B462CD5D}" type="pres">
      <dgm:prSet presAssocID="{93A19466-54F0-46D0-AE03-B789D368EDE1}" presName="connSite" presStyleLbl="node1" presStyleIdx="0" presStyleCnt="6"/>
      <dgm:spPr/>
    </dgm:pt>
    <dgm:pt modelId="{BB5BFCA7-4631-4D2D-AB61-C53F5AF2147A}" type="pres">
      <dgm:prSet presAssocID="{93A19466-54F0-46D0-AE03-B789D368EDE1}" presName="visible" presStyleLbl="node1" presStyleIdx="0" presStyleCnt="6" custScaleX="286076" custScaleY="267432" custLinFactNeighborX="95716" custLinFactNeighborY="-225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BBE7493-73F4-4DF1-9BDA-8F8D439D3646}" type="pres">
      <dgm:prSet presAssocID="{01B35910-C619-451C-ABC5-65BB6487C8D6}" presName="Name25" presStyleLbl="parChTrans1D1" presStyleIdx="0" presStyleCnt="5"/>
      <dgm:spPr/>
    </dgm:pt>
    <dgm:pt modelId="{7F6C7228-396A-4532-8520-F56AB1689353}" type="pres">
      <dgm:prSet presAssocID="{1CB27E59-293C-45D8-87C3-0D4FE1BC6264}" presName="node" presStyleCnt="0"/>
      <dgm:spPr/>
    </dgm:pt>
    <dgm:pt modelId="{7184CD82-FA99-4E2F-A806-DBBE921B3BE9}" type="pres">
      <dgm:prSet presAssocID="{1CB27E59-293C-45D8-87C3-0D4FE1BC6264}" presName="parentNode" presStyleLbl="node1" presStyleIdx="1" presStyleCnt="6" custAng="14648387" custScaleX="178962" custScaleY="193568" custLinFactX="-100000" custLinFactNeighborX="-196931" custLinFactNeighborY="27233">
        <dgm:presLayoutVars>
          <dgm:chMax val="1"/>
          <dgm:bulletEnabled val="1"/>
        </dgm:presLayoutVars>
      </dgm:prSet>
      <dgm:spPr/>
    </dgm:pt>
    <dgm:pt modelId="{F3F661EE-22EE-48BA-A3F8-32A835EC7E42}" type="pres">
      <dgm:prSet presAssocID="{1CB27E59-293C-45D8-87C3-0D4FE1BC6264}" presName="childNode" presStyleLbl="revTx" presStyleIdx="0" presStyleCnt="2">
        <dgm:presLayoutVars>
          <dgm:bulletEnabled val="1"/>
        </dgm:presLayoutVars>
      </dgm:prSet>
      <dgm:spPr/>
    </dgm:pt>
    <dgm:pt modelId="{74DC2601-075A-4DA8-ADF4-170873C16328}" type="pres">
      <dgm:prSet presAssocID="{F9302A8D-1D2B-49B1-80D4-75D92EB92F28}" presName="Name25" presStyleLbl="parChTrans1D1" presStyleIdx="1" presStyleCnt="5"/>
      <dgm:spPr/>
    </dgm:pt>
    <dgm:pt modelId="{E40900E7-EF97-45F2-9393-2F6A92154DD6}" type="pres">
      <dgm:prSet presAssocID="{36FE34A9-C791-42C8-BEDB-C1C610E261BE}" presName="node" presStyleCnt="0"/>
      <dgm:spPr/>
    </dgm:pt>
    <dgm:pt modelId="{B243AFF6-684B-4638-A305-6509A605415D}" type="pres">
      <dgm:prSet presAssocID="{36FE34A9-C791-42C8-BEDB-C1C610E261BE}" presName="parentNode" presStyleLbl="node1" presStyleIdx="2" presStyleCnt="6" custAng="14648387" custScaleX="176828" custScaleY="174244" custLinFactX="-200000" custLinFactY="3672" custLinFactNeighborX="-268886" custLinFactNeighborY="100000">
        <dgm:presLayoutVars>
          <dgm:chMax val="1"/>
          <dgm:bulletEnabled val="1"/>
        </dgm:presLayoutVars>
      </dgm:prSet>
      <dgm:spPr/>
    </dgm:pt>
    <dgm:pt modelId="{791F7A29-A4DE-473C-A2C7-4EC586091B4F}" type="pres">
      <dgm:prSet presAssocID="{36FE34A9-C791-42C8-BEDB-C1C610E261BE}" presName="childNode" presStyleLbl="revTx" presStyleIdx="0" presStyleCnt="2">
        <dgm:presLayoutVars>
          <dgm:bulletEnabled val="1"/>
        </dgm:presLayoutVars>
      </dgm:prSet>
      <dgm:spPr/>
    </dgm:pt>
    <dgm:pt modelId="{E0181A30-F338-47D8-83C7-4346A40D32F1}" type="pres">
      <dgm:prSet presAssocID="{7602297E-3409-401D-81D3-C46FBC7F07CA}" presName="Name25" presStyleLbl="parChTrans1D1" presStyleIdx="2" presStyleCnt="5"/>
      <dgm:spPr/>
    </dgm:pt>
    <dgm:pt modelId="{25070E6E-198A-43C0-AE66-04B737DB479D}" type="pres">
      <dgm:prSet presAssocID="{29B8B4E3-8007-4533-9218-485A3E8766EE}" presName="node" presStyleCnt="0"/>
      <dgm:spPr/>
    </dgm:pt>
    <dgm:pt modelId="{62551BC8-E7D3-4158-A5D8-BE04420C3396}" type="pres">
      <dgm:prSet presAssocID="{29B8B4E3-8007-4533-9218-485A3E8766EE}" presName="parentNode" presStyleLbl="node1" presStyleIdx="3" presStyleCnt="6" custAng="15523378" custScaleX="184237" custScaleY="195595" custLinFactX="-200000" custLinFactY="60222" custLinFactNeighborX="-258270" custLinFactNeighborY="100000">
        <dgm:presLayoutVars>
          <dgm:chMax val="1"/>
          <dgm:bulletEnabled val="1"/>
        </dgm:presLayoutVars>
      </dgm:prSet>
      <dgm:spPr/>
    </dgm:pt>
    <dgm:pt modelId="{DDFA0552-269A-4182-A241-94FB632949F2}" type="pres">
      <dgm:prSet presAssocID="{29B8B4E3-8007-4533-9218-485A3E8766EE}" presName="childNode" presStyleLbl="revTx" presStyleIdx="0" presStyleCnt="2">
        <dgm:presLayoutVars>
          <dgm:bulletEnabled val="1"/>
        </dgm:presLayoutVars>
      </dgm:prSet>
      <dgm:spPr/>
    </dgm:pt>
    <dgm:pt modelId="{E1563FE4-3B37-4C38-9C5C-EB6C0046E71E}" type="pres">
      <dgm:prSet presAssocID="{1C99F547-15E8-4DD7-BBCC-9B6059F31154}" presName="Name25" presStyleLbl="parChTrans1D1" presStyleIdx="3" presStyleCnt="5"/>
      <dgm:spPr/>
    </dgm:pt>
    <dgm:pt modelId="{AFD64197-1A29-462F-8D2F-F5DC1DF00819}" type="pres">
      <dgm:prSet presAssocID="{A5CC59B6-EDC0-4A72-9974-820D62689976}" presName="node" presStyleCnt="0"/>
      <dgm:spPr/>
    </dgm:pt>
    <dgm:pt modelId="{3EBD5D06-AA03-41A9-8057-2C3469965CA4}" type="pres">
      <dgm:prSet presAssocID="{A5CC59B6-EDC0-4A72-9974-820D62689976}" presName="parentNode" presStyleLbl="node1" presStyleIdx="4" presStyleCnt="6" custFlipHor="1" custScaleX="313213" custLinFactX="100000" custLinFactY="-128947" custLinFactNeighborX="162616" custLinFactNeighborY="-200000">
        <dgm:presLayoutVars>
          <dgm:chMax val="1"/>
          <dgm:bulletEnabled val="1"/>
        </dgm:presLayoutVars>
      </dgm:prSet>
      <dgm:spPr/>
    </dgm:pt>
    <dgm:pt modelId="{7B142FD0-D0CB-4E6D-805B-0FD4644CC757}" type="pres">
      <dgm:prSet presAssocID="{A5CC59B6-EDC0-4A72-9974-820D62689976}" presName="childNode" presStyleLbl="revTx" presStyleIdx="0" presStyleCnt="2">
        <dgm:presLayoutVars>
          <dgm:bulletEnabled val="1"/>
        </dgm:presLayoutVars>
      </dgm:prSet>
      <dgm:spPr/>
    </dgm:pt>
    <dgm:pt modelId="{6C2CE8C2-55E4-4848-8DCA-D3471BA038DD}" type="pres">
      <dgm:prSet presAssocID="{F634FB8D-8B53-4A5F-96A8-8391A8238C67}" presName="Name25" presStyleLbl="parChTrans1D1" presStyleIdx="4" presStyleCnt="5"/>
      <dgm:spPr/>
    </dgm:pt>
    <dgm:pt modelId="{A716EFA8-E60B-4A11-B4DC-AFDDF0371F11}" type="pres">
      <dgm:prSet presAssocID="{E32D62B4-D7ED-474D-A8DC-890A2C4C5E3A}" presName="node" presStyleCnt="0"/>
      <dgm:spPr/>
    </dgm:pt>
    <dgm:pt modelId="{48C13E3C-7045-4BA5-838F-18F7FDAF81B4}" type="pres">
      <dgm:prSet presAssocID="{E32D62B4-D7ED-474D-A8DC-890A2C4C5E3A}" presName="parentNode" presStyleLbl="node1" presStyleIdx="5" presStyleCnt="6" custScaleX="315687" custLinFactX="105061" custLinFactY="-29604" custLinFactNeighborX="200000" custLinFactNeighborY="-100000">
        <dgm:presLayoutVars>
          <dgm:chMax val="1"/>
          <dgm:bulletEnabled val="1"/>
        </dgm:presLayoutVars>
      </dgm:prSet>
      <dgm:spPr/>
    </dgm:pt>
    <dgm:pt modelId="{7FA183A9-F68A-4312-A018-01990E29D1D4}" type="pres">
      <dgm:prSet presAssocID="{E32D62B4-D7ED-474D-A8DC-890A2C4C5E3A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5E687C04-BD61-4687-93BC-6FE7BAFB9960}" type="presOf" srcId="{01B35910-C619-451C-ABC5-65BB6487C8D6}" destId="{1BBE7493-73F4-4DF1-9BDA-8F8D439D3646}" srcOrd="0" destOrd="0" presId="urn:microsoft.com/office/officeart/2005/8/layout/radial2"/>
    <dgm:cxn modelId="{C896540C-241E-44A6-91EE-B714198A4C16}" srcId="{A5CC59B6-EDC0-4A72-9974-820D62689976}" destId="{A5EEFFE1-38BE-4354-9086-588800155435}" srcOrd="0" destOrd="0" parTransId="{7CC37350-0C7F-404A-A1D4-4AF6FCE850D9}" sibTransId="{BE6E1A90-878A-401A-A700-7F094D8B2129}"/>
    <dgm:cxn modelId="{547EBA1B-5A49-41DD-A92D-F6DF9FF90EA7}" type="presOf" srcId="{A5EEFFE1-38BE-4354-9086-588800155435}" destId="{7B142FD0-D0CB-4E6D-805B-0FD4644CC757}" srcOrd="0" destOrd="0" presId="urn:microsoft.com/office/officeart/2005/8/layout/radial2"/>
    <dgm:cxn modelId="{E9F8581F-2D7C-4B90-BF4A-D58AABACFBC9}" type="presOf" srcId="{93A19466-54F0-46D0-AE03-B789D368EDE1}" destId="{76BC1300-76B3-4137-AB70-4841CA1CA6E6}" srcOrd="0" destOrd="0" presId="urn:microsoft.com/office/officeart/2005/8/layout/radial2"/>
    <dgm:cxn modelId="{5C45A01F-6838-4C9A-B7BD-64263D7210A2}" type="presOf" srcId="{29B8B4E3-8007-4533-9218-485A3E8766EE}" destId="{62551BC8-E7D3-4158-A5D8-BE04420C3396}" srcOrd="0" destOrd="0" presId="urn:microsoft.com/office/officeart/2005/8/layout/radial2"/>
    <dgm:cxn modelId="{93389933-621A-4901-8507-11F045B6F069}" type="presOf" srcId="{A5CC59B6-EDC0-4A72-9974-820D62689976}" destId="{3EBD5D06-AA03-41A9-8057-2C3469965CA4}" srcOrd="0" destOrd="0" presId="urn:microsoft.com/office/officeart/2005/8/layout/radial2"/>
    <dgm:cxn modelId="{D1FFF338-7947-4C08-8546-0AFC0060FAEE}" type="presOf" srcId="{36FE34A9-C791-42C8-BEDB-C1C610E261BE}" destId="{B243AFF6-684B-4638-A305-6509A605415D}" srcOrd="0" destOrd="0" presId="urn:microsoft.com/office/officeart/2005/8/layout/radial2"/>
    <dgm:cxn modelId="{1B36BB39-27A1-409F-99BE-43BF18D80A85}" srcId="{93A19466-54F0-46D0-AE03-B789D368EDE1}" destId="{1CB27E59-293C-45D8-87C3-0D4FE1BC6264}" srcOrd="0" destOrd="0" parTransId="{01B35910-C619-451C-ABC5-65BB6487C8D6}" sibTransId="{4CA3A6D0-963B-4D5E-B39A-F2920F72033F}"/>
    <dgm:cxn modelId="{B7E43B45-94C6-453A-93F0-A9C0F0736CD8}" type="presOf" srcId="{E32D62B4-D7ED-474D-A8DC-890A2C4C5E3A}" destId="{48C13E3C-7045-4BA5-838F-18F7FDAF81B4}" srcOrd="0" destOrd="0" presId="urn:microsoft.com/office/officeart/2005/8/layout/radial2"/>
    <dgm:cxn modelId="{8B36664C-6AB3-48ED-B188-9E26BC9050B4}" srcId="{93A19466-54F0-46D0-AE03-B789D368EDE1}" destId="{A5CC59B6-EDC0-4A72-9974-820D62689976}" srcOrd="3" destOrd="0" parTransId="{1C99F547-15E8-4DD7-BBCC-9B6059F31154}" sibTransId="{BC5029AF-CB9F-489E-9150-E155583683E3}"/>
    <dgm:cxn modelId="{CDA52F4E-2E37-492D-84FE-974EF624EF92}" srcId="{E32D62B4-D7ED-474D-A8DC-890A2C4C5E3A}" destId="{E88D17F1-B9A1-442F-B8A2-B6C2BF6E9BD4}" srcOrd="0" destOrd="0" parTransId="{BD48C455-42B6-4FFD-960E-627BA06FF663}" sibTransId="{184C1D59-EEE7-4A1A-A488-020C1E57DF8F}"/>
    <dgm:cxn modelId="{FAD38D4E-D689-43CE-AC6A-79B661E84675}" srcId="{93A19466-54F0-46D0-AE03-B789D368EDE1}" destId="{36FE34A9-C791-42C8-BEDB-C1C610E261BE}" srcOrd="1" destOrd="0" parTransId="{F9302A8D-1D2B-49B1-80D4-75D92EB92F28}" sibTransId="{F6C7F763-24E7-4737-8750-A60416F5805B}"/>
    <dgm:cxn modelId="{9B758677-013C-42D3-BFFA-0CB7AB29077A}" type="presOf" srcId="{E88D17F1-B9A1-442F-B8A2-B6C2BF6E9BD4}" destId="{7FA183A9-F68A-4312-A018-01990E29D1D4}" srcOrd="0" destOrd="0" presId="urn:microsoft.com/office/officeart/2005/8/layout/radial2"/>
    <dgm:cxn modelId="{8869FE57-4F42-4E29-9D0B-553513BBB581}" type="presOf" srcId="{F634FB8D-8B53-4A5F-96A8-8391A8238C67}" destId="{6C2CE8C2-55E4-4848-8DCA-D3471BA038DD}" srcOrd="0" destOrd="0" presId="urn:microsoft.com/office/officeart/2005/8/layout/radial2"/>
    <dgm:cxn modelId="{171B2384-0118-43F2-B084-0F8D70F68B8C}" type="presOf" srcId="{F9302A8D-1D2B-49B1-80D4-75D92EB92F28}" destId="{74DC2601-075A-4DA8-ADF4-170873C16328}" srcOrd="0" destOrd="0" presId="urn:microsoft.com/office/officeart/2005/8/layout/radial2"/>
    <dgm:cxn modelId="{7A198CC5-9ADD-4AD1-8BEC-6D979532C22F}" srcId="{93A19466-54F0-46D0-AE03-B789D368EDE1}" destId="{29B8B4E3-8007-4533-9218-485A3E8766EE}" srcOrd="2" destOrd="0" parTransId="{7602297E-3409-401D-81D3-C46FBC7F07CA}" sibTransId="{6108DFFB-079C-4D0C-8867-5E29AD18BB43}"/>
    <dgm:cxn modelId="{B1DEBEDD-D932-47EF-9801-920BBF6B18CD}" srcId="{93A19466-54F0-46D0-AE03-B789D368EDE1}" destId="{E32D62B4-D7ED-474D-A8DC-890A2C4C5E3A}" srcOrd="4" destOrd="0" parTransId="{F634FB8D-8B53-4A5F-96A8-8391A8238C67}" sibTransId="{87FBFEA3-44AE-4DBA-A389-23D44FABE748}"/>
    <dgm:cxn modelId="{991EF1DD-54D2-405A-8FCF-983FC5B3098E}" type="presOf" srcId="{1CB27E59-293C-45D8-87C3-0D4FE1BC6264}" destId="{7184CD82-FA99-4E2F-A806-DBBE921B3BE9}" srcOrd="0" destOrd="0" presId="urn:microsoft.com/office/officeart/2005/8/layout/radial2"/>
    <dgm:cxn modelId="{160F96FA-DFE1-42F9-8A15-F057701B0EBA}" type="presOf" srcId="{1C99F547-15E8-4DD7-BBCC-9B6059F31154}" destId="{E1563FE4-3B37-4C38-9C5C-EB6C0046E71E}" srcOrd="0" destOrd="0" presId="urn:microsoft.com/office/officeart/2005/8/layout/radial2"/>
    <dgm:cxn modelId="{557A49FD-CF28-4F90-8D2F-163694656F4B}" type="presOf" srcId="{7602297E-3409-401D-81D3-C46FBC7F07CA}" destId="{E0181A30-F338-47D8-83C7-4346A40D32F1}" srcOrd="0" destOrd="0" presId="urn:microsoft.com/office/officeart/2005/8/layout/radial2"/>
    <dgm:cxn modelId="{002440D0-6851-42B4-B152-BD1119A01552}" type="presParOf" srcId="{76BC1300-76B3-4137-AB70-4841CA1CA6E6}" destId="{B7549A40-2B06-432D-B5EB-2155E87B1636}" srcOrd="0" destOrd="0" presId="urn:microsoft.com/office/officeart/2005/8/layout/radial2"/>
    <dgm:cxn modelId="{D44BA146-9645-4830-AA5C-FC1DD378B10C}" type="presParOf" srcId="{B7549A40-2B06-432D-B5EB-2155E87B1636}" destId="{19CCD97D-880C-4E60-92F0-0BFCFB6F7604}" srcOrd="0" destOrd="0" presId="urn:microsoft.com/office/officeart/2005/8/layout/radial2"/>
    <dgm:cxn modelId="{59865761-E225-415F-8AC6-431414716D23}" type="presParOf" srcId="{19CCD97D-880C-4E60-92F0-0BFCFB6F7604}" destId="{1E10076F-397F-4094-BDCF-EB58B462CD5D}" srcOrd="0" destOrd="0" presId="urn:microsoft.com/office/officeart/2005/8/layout/radial2"/>
    <dgm:cxn modelId="{E6D510E1-8A9A-4E0E-B5F4-099DF89A2379}" type="presParOf" srcId="{19CCD97D-880C-4E60-92F0-0BFCFB6F7604}" destId="{BB5BFCA7-4631-4D2D-AB61-C53F5AF2147A}" srcOrd="1" destOrd="0" presId="urn:microsoft.com/office/officeart/2005/8/layout/radial2"/>
    <dgm:cxn modelId="{A2165989-2D80-41E4-BFDD-6A49C7D7756C}" type="presParOf" srcId="{B7549A40-2B06-432D-B5EB-2155E87B1636}" destId="{1BBE7493-73F4-4DF1-9BDA-8F8D439D3646}" srcOrd="1" destOrd="0" presId="urn:microsoft.com/office/officeart/2005/8/layout/radial2"/>
    <dgm:cxn modelId="{25821FC6-D705-4365-83A0-12B271A1D6FD}" type="presParOf" srcId="{B7549A40-2B06-432D-B5EB-2155E87B1636}" destId="{7F6C7228-396A-4532-8520-F56AB1689353}" srcOrd="2" destOrd="0" presId="urn:microsoft.com/office/officeart/2005/8/layout/radial2"/>
    <dgm:cxn modelId="{977C96D9-488C-4FED-8468-A80F7C7A0708}" type="presParOf" srcId="{7F6C7228-396A-4532-8520-F56AB1689353}" destId="{7184CD82-FA99-4E2F-A806-DBBE921B3BE9}" srcOrd="0" destOrd="0" presId="urn:microsoft.com/office/officeart/2005/8/layout/radial2"/>
    <dgm:cxn modelId="{03E0D581-F296-4273-8286-C7787E715969}" type="presParOf" srcId="{7F6C7228-396A-4532-8520-F56AB1689353}" destId="{F3F661EE-22EE-48BA-A3F8-32A835EC7E42}" srcOrd="1" destOrd="0" presId="urn:microsoft.com/office/officeart/2005/8/layout/radial2"/>
    <dgm:cxn modelId="{39A5D175-A180-4AF7-A4BE-BFB11F8EF94C}" type="presParOf" srcId="{B7549A40-2B06-432D-B5EB-2155E87B1636}" destId="{74DC2601-075A-4DA8-ADF4-170873C16328}" srcOrd="3" destOrd="0" presId="urn:microsoft.com/office/officeart/2005/8/layout/radial2"/>
    <dgm:cxn modelId="{E8082F3D-4971-4839-ABFA-C829BEE57FDD}" type="presParOf" srcId="{B7549A40-2B06-432D-B5EB-2155E87B1636}" destId="{E40900E7-EF97-45F2-9393-2F6A92154DD6}" srcOrd="4" destOrd="0" presId="urn:microsoft.com/office/officeart/2005/8/layout/radial2"/>
    <dgm:cxn modelId="{4E238CD7-6BCB-47C8-A159-3CBDBF14A678}" type="presParOf" srcId="{E40900E7-EF97-45F2-9393-2F6A92154DD6}" destId="{B243AFF6-684B-4638-A305-6509A605415D}" srcOrd="0" destOrd="0" presId="urn:microsoft.com/office/officeart/2005/8/layout/radial2"/>
    <dgm:cxn modelId="{42065669-05C3-4A71-BF29-C4B7D6EF0BAF}" type="presParOf" srcId="{E40900E7-EF97-45F2-9393-2F6A92154DD6}" destId="{791F7A29-A4DE-473C-A2C7-4EC586091B4F}" srcOrd="1" destOrd="0" presId="urn:microsoft.com/office/officeart/2005/8/layout/radial2"/>
    <dgm:cxn modelId="{C8750AA4-2638-4D7D-86CA-F12E51C1C2D5}" type="presParOf" srcId="{B7549A40-2B06-432D-B5EB-2155E87B1636}" destId="{E0181A30-F338-47D8-83C7-4346A40D32F1}" srcOrd="5" destOrd="0" presId="urn:microsoft.com/office/officeart/2005/8/layout/radial2"/>
    <dgm:cxn modelId="{97094FD5-B563-4364-97B4-8B9B758077F7}" type="presParOf" srcId="{B7549A40-2B06-432D-B5EB-2155E87B1636}" destId="{25070E6E-198A-43C0-AE66-04B737DB479D}" srcOrd="6" destOrd="0" presId="urn:microsoft.com/office/officeart/2005/8/layout/radial2"/>
    <dgm:cxn modelId="{A8072E1D-547E-4994-94C7-306DBB1C2138}" type="presParOf" srcId="{25070E6E-198A-43C0-AE66-04B737DB479D}" destId="{62551BC8-E7D3-4158-A5D8-BE04420C3396}" srcOrd="0" destOrd="0" presId="urn:microsoft.com/office/officeart/2005/8/layout/radial2"/>
    <dgm:cxn modelId="{37171963-0A41-46D7-9501-C7EB54BC41C6}" type="presParOf" srcId="{25070E6E-198A-43C0-AE66-04B737DB479D}" destId="{DDFA0552-269A-4182-A241-94FB632949F2}" srcOrd="1" destOrd="0" presId="urn:microsoft.com/office/officeart/2005/8/layout/radial2"/>
    <dgm:cxn modelId="{6D4AF662-6ED9-4622-952F-BAAECA563515}" type="presParOf" srcId="{B7549A40-2B06-432D-B5EB-2155E87B1636}" destId="{E1563FE4-3B37-4C38-9C5C-EB6C0046E71E}" srcOrd="7" destOrd="0" presId="urn:microsoft.com/office/officeart/2005/8/layout/radial2"/>
    <dgm:cxn modelId="{8877717E-5FDA-4D30-AC32-8402197D9CA5}" type="presParOf" srcId="{B7549A40-2B06-432D-B5EB-2155E87B1636}" destId="{AFD64197-1A29-462F-8D2F-F5DC1DF00819}" srcOrd="8" destOrd="0" presId="urn:microsoft.com/office/officeart/2005/8/layout/radial2"/>
    <dgm:cxn modelId="{A29AE002-4A24-4885-892E-482BBB0BBE82}" type="presParOf" srcId="{AFD64197-1A29-462F-8D2F-F5DC1DF00819}" destId="{3EBD5D06-AA03-41A9-8057-2C3469965CA4}" srcOrd="0" destOrd="0" presId="urn:microsoft.com/office/officeart/2005/8/layout/radial2"/>
    <dgm:cxn modelId="{F91290DC-02F2-4C27-8EB7-AFA5CC290B40}" type="presParOf" srcId="{AFD64197-1A29-462F-8D2F-F5DC1DF00819}" destId="{7B142FD0-D0CB-4E6D-805B-0FD4644CC757}" srcOrd="1" destOrd="0" presId="urn:microsoft.com/office/officeart/2005/8/layout/radial2"/>
    <dgm:cxn modelId="{276F1410-5586-4DD0-8832-9E37EC31745A}" type="presParOf" srcId="{B7549A40-2B06-432D-B5EB-2155E87B1636}" destId="{6C2CE8C2-55E4-4848-8DCA-D3471BA038DD}" srcOrd="9" destOrd="0" presId="urn:microsoft.com/office/officeart/2005/8/layout/radial2"/>
    <dgm:cxn modelId="{61C2718E-6E43-41C4-AEDD-F62C785D0300}" type="presParOf" srcId="{B7549A40-2B06-432D-B5EB-2155E87B1636}" destId="{A716EFA8-E60B-4A11-B4DC-AFDDF0371F11}" srcOrd="10" destOrd="0" presId="urn:microsoft.com/office/officeart/2005/8/layout/radial2"/>
    <dgm:cxn modelId="{FF76D6D2-A701-47F6-A26B-620CA381BF7C}" type="presParOf" srcId="{A716EFA8-E60B-4A11-B4DC-AFDDF0371F11}" destId="{48C13E3C-7045-4BA5-838F-18F7FDAF81B4}" srcOrd="0" destOrd="0" presId="urn:microsoft.com/office/officeart/2005/8/layout/radial2"/>
    <dgm:cxn modelId="{A266609E-5964-4677-976E-312A35520261}" type="presParOf" srcId="{A716EFA8-E60B-4A11-B4DC-AFDDF0371F11}" destId="{7FA183A9-F68A-4312-A018-01990E29D1D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CE8C2-55E4-4848-8DCA-D3471BA038DD}">
      <dsp:nvSpPr>
        <dsp:cNvPr id="0" name=""/>
        <dsp:cNvSpPr/>
      </dsp:nvSpPr>
      <dsp:spPr>
        <a:xfrm rot="861126">
          <a:off x="3122737" y="3450400"/>
          <a:ext cx="2584756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2584756" y="17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63FE4-3B37-4C38-9C5C-EB6C0046E71E}">
      <dsp:nvSpPr>
        <dsp:cNvPr id="0" name=""/>
        <dsp:cNvSpPr/>
      </dsp:nvSpPr>
      <dsp:spPr>
        <a:xfrm rot="20187232">
          <a:off x="3030137" y="2102549"/>
          <a:ext cx="3193168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3193168" y="17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81A30-F338-47D8-83C7-4346A40D32F1}">
      <dsp:nvSpPr>
        <dsp:cNvPr id="0" name=""/>
        <dsp:cNvSpPr/>
      </dsp:nvSpPr>
      <dsp:spPr>
        <a:xfrm rot="8314343">
          <a:off x="1529420" y="3674737"/>
          <a:ext cx="579279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579279" y="17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C2601-075A-4DA8-ADF4-170873C16328}">
      <dsp:nvSpPr>
        <dsp:cNvPr id="0" name=""/>
        <dsp:cNvSpPr/>
      </dsp:nvSpPr>
      <dsp:spPr>
        <a:xfrm rot="11372783">
          <a:off x="1405263" y="2838446"/>
          <a:ext cx="635366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635366" y="17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E7493-73F4-4DF1-9BDA-8F8D439D3646}">
      <dsp:nvSpPr>
        <dsp:cNvPr id="0" name=""/>
        <dsp:cNvSpPr/>
      </dsp:nvSpPr>
      <dsp:spPr>
        <a:xfrm rot="14479552">
          <a:off x="1633202" y="2032162"/>
          <a:ext cx="889719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889719" y="17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BFCA7-4631-4D2D-AB61-C53F5AF2147A}">
      <dsp:nvSpPr>
        <dsp:cNvPr id="0" name=""/>
        <dsp:cNvSpPr/>
      </dsp:nvSpPr>
      <dsp:spPr>
        <a:xfrm>
          <a:off x="1837874" y="488134"/>
          <a:ext cx="4605173" cy="43050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4CD82-FA99-4E2F-A806-DBBE921B3BE9}">
      <dsp:nvSpPr>
        <dsp:cNvPr id="0" name=""/>
        <dsp:cNvSpPr/>
      </dsp:nvSpPr>
      <dsp:spPr>
        <a:xfrm rot="14648387">
          <a:off x="647692" y="36048"/>
          <a:ext cx="1612739" cy="174436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83872" y="291504"/>
        <a:ext cx="1140379" cy="1233450"/>
      </dsp:txXfrm>
    </dsp:sp>
    <dsp:sp modelId="{B243AFF6-684B-4638-A305-6509A605415D}">
      <dsp:nvSpPr>
        <dsp:cNvPr id="0" name=""/>
        <dsp:cNvSpPr/>
      </dsp:nvSpPr>
      <dsp:spPr>
        <a:xfrm rot="14648387">
          <a:off x="-172488" y="1885615"/>
          <a:ext cx="1593508" cy="157022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60876" y="2115569"/>
        <a:ext cx="1126780" cy="1110314"/>
      </dsp:txXfrm>
    </dsp:sp>
    <dsp:sp modelId="{62551BC8-E7D3-4158-A5D8-BE04420C3396}">
      <dsp:nvSpPr>
        <dsp:cNvPr id="0" name=""/>
        <dsp:cNvSpPr/>
      </dsp:nvSpPr>
      <dsp:spPr>
        <a:xfrm rot="15523378">
          <a:off x="133364" y="3565483"/>
          <a:ext cx="1660275" cy="176262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376506" y="3823614"/>
        <a:ext cx="1173991" cy="1246367"/>
      </dsp:txXfrm>
    </dsp:sp>
    <dsp:sp modelId="{3EBD5D06-AA03-41A9-8057-2C3469965CA4}">
      <dsp:nvSpPr>
        <dsp:cNvPr id="0" name=""/>
        <dsp:cNvSpPr/>
      </dsp:nvSpPr>
      <dsp:spPr>
        <a:xfrm flipH="1">
          <a:off x="5471733" y="609289"/>
          <a:ext cx="3025210" cy="965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самочувствие</a:t>
          </a:r>
        </a:p>
      </dsp:txBody>
      <dsp:txXfrm>
        <a:off x="5914765" y="750736"/>
        <a:ext cx="2139146" cy="682969"/>
      </dsp:txXfrm>
    </dsp:sp>
    <dsp:sp modelId="{7B142FD0-D0CB-4E6D-805B-0FD4644CC757}">
      <dsp:nvSpPr>
        <dsp:cNvPr id="0" name=""/>
        <dsp:cNvSpPr/>
      </dsp:nvSpPr>
      <dsp:spPr>
        <a:xfrm flipH="1">
          <a:off x="6019347" y="609289"/>
          <a:ext cx="4537815" cy="96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500" kern="1200" dirty="0"/>
        </a:p>
      </dsp:txBody>
      <dsp:txXfrm>
        <a:off x="6019347" y="609289"/>
        <a:ext cx="4537815" cy="965863"/>
      </dsp:txXfrm>
    </dsp:sp>
    <dsp:sp modelId="{48C13E3C-7045-4BA5-838F-18F7FDAF81B4}">
      <dsp:nvSpPr>
        <dsp:cNvPr id="0" name=""/>
        <dsp:cNvSpPr/>
      </dsp:nvSpPr>
      <dsp:spPr>
        <a:xfrm>
          <a:off x="5328595" y="3608327"/>
          <a:ext cx="3049105" cy="965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/>
            <a:t>деятельность</a:t>
          </a:r>
          <a:endParaRPr lang="ru-RU" sz="16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5775126" y="3749774"/>
        <a:ext cx="2156043" cy="682969"/>
      </dsp:txXfrm>
    </dsp:sp>
    <dsp:sp modelId="{7FA183A9-F68A-4312-A018-01990E29D1D4}">
      <dsp:nvSpPr>
        <dsp:cNvPr id="0" name=""/>
        <dsp:cNvSpPr/>
      </dsp:nvSpPr>
      <dsp:spPr>
        <a:xfrm>
          <a:off x="5870234" y="3608327"/>
          <a:ext cx="4573658" cy="96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500" kern="1200" dirty="0"/>
        </a:p>
      </dsp:txBody>
      <dsp:txXfrm>
        <a:off x="5870234" y="3608327"/>
        <a:ext cx="4573658" cy="965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5DC0-69AA-496A-800E-A9E1DC3E1C0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CF58D-5C6F-4208-8ECA-49986AA03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9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F58D-5C6F-4208-8ECA-49986AA030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0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5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4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1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4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6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4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7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8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4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CB0F-DC84-4AEC-996B-15BF69907DD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EDE3-A9C4-43C8-96E7-B3F3930ED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336" y="2409187"/>
            <a:ext cx="7129700" cy="1833379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Зима и физика 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9632" y="2852936"/>
            <a:ext cx="6400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5597"/>
            <a:ext cx="1863080" cy="153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70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77072"/>
            <a:ext cx="8169696" cy="25922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безветренную погоду снег падает большими снежинками, </a:t>
            </a:r>
          </a:p>
          <a:p>
            <a:r>
              <a:rPr lang="ru-RU" dirty="0"/>
              <a:t>с увеличением интенсивности снег превращается в метель – самое грозное зимнее явление природы. </a:t>
            </a:r>
          </a:p>
          <a:p>
            <a:r>
              <a:rPr lang="ru-RU" dirty="0"/>
              <a:t>она возникает при появлении первого порыва ветра. </a:t>
            </a:r>
          </a:p>
          <a:p>
            <a:r>
              <a:rPr lang="ru-RU" dirty="0"/>
              <a:t>ветер поднимает снежный покров и несет его, увлекая за собой. </a:t>
            </a:r>
          </a:p>
          <a:p>
            <a:r>
              <a:rPr lang="ru-RU" dirty="0"/>
              <a:t> как правило, сильные метели случаются в середине зимы, в самый пик сезонных температур.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409056" cy="18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577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255573" cy="244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52" y="2561608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4" y="256160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89066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Гололедица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204864"/>
            <a:ext cx="4680520" cy="45259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- ледяная корка, которая образуется на любой поверхности после резкого перепада температур. 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dirty="0"/>
              <a:t>Мокрый снег, дождь перед сильным морозом могут спровоцировать ее появление. 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dirty="0"/>
              <a:t>Как правило, именно гололедица сковывает всю площадь мелких ручьев, других источников влаги, поэтому для ее появления необязательно должен пойти дождь.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096344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13" y="1484784"/>
            <a:ext cx="2607501" cy="19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87" y="3933056"/>
            <a:ext cx="257932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3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6" y="25121"/>
            <a:ext cx="3394720" cy="883599"/>
          </a:xfrm>
        </p:spPr>
        <p:txBody>
          <a:bodyPr/>
          <a:lstStyle/>
          <a:p>
            <a:r>
              <a:rPr lang="ru-RU" dirty="0"/>
              <a:t>Сосулька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4536504" cy="49685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Сосулька – кусок льда конусообразной формы, который свисает с какой-либо плоскости.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Масса сосульки растет по мере таяния снега, потом она обрушивается от собственного веса и рассыпается от столкновения с землей.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12" y="151968"/>
            <a:ext cx="3168135" cy="23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42" y="4541814"/>
            <a:ext cx="3885877" cy="219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9206"/>
            <a:ext cx="3096344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269167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Днем солнце прогревает снег, он начинает таять и подтекать, а ночью мороз усиливается, все вокруг замерзает. </a:t>
            </a:r>
          </a:p>
        </p:txBody>
      </p:sp>
    </p:spTree>
    <p:extLst>
      <p:ext uri="{BB962C8B-B14F-4D97-AF65-F5344CB8AC3E}">
        <p14:creationId xmlns:p14="http://schemas.microsoft.com/office/powerpoint/2010/main" val="332054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Морозы сохраняются или усиливаются, если:</a:t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24985"/>
            <a:ext cx="8686800" cy="4844375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заря ясная</a:t>
            </a:r>
          </a:p>
          <a:p>
            <a:r>
              <a:rPr lang="ru-RU" dirty="0"/>
              <a:t>дым из трубы поднимается столбом</a:t>
            </a:r>
          </a:p>
          <a:p>
            <a:r>
              <a:rPr lang="ru-RU" dirty="0"/>
              <a:t>звезды частые (говорят: «вызвездило небо»)</a:t>
            </a:r>
          </a:p>
          <a:p>
            <a:r>
              <a:rPr lang="ru-RU" dirty="0"/>
              <a:t>комнатные птицы сидят тихо</a:t>
            </a:r>
          </a:p>
          <a:p>
            <a:r>
              <a:rPr lang="ru-RU" dirty="0"/>
              <a:t>на деревьях пушистые инеи</a:t>
            </a:r>
          </a:p>
          <a:p>
            <a:r>
              <a:rPr lang="ru-RU" dirty="0"/>
              <a:t>на небе мелкие барашки облаков</a:t>
            </a:r>
          </a:p>
          <a:p>
            <a:r>
              <a:rPr lang="ru-RU" dirty="0"/>
              <a:t>белые облака зимой </a:t>
            </a:r>
          </a:p>
          <a:p>
            <a:r>
              <a:rPr lang="ru-RU" dirty="0"/>
              <a:t>если в морозный день к ночи теплеет — к долгой стуже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808312" cy="204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0"/>
          <a:stretch/>
        </p:blipFill>
        <p:spPr bwMode="auto">
          <a:xfrm>
            <a:off x="3180897" y="732380"/>
            <a:ext cx="2789874" cy="204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" y="764704"/>
            <a:ext cx="2977294" cy="19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68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Морозы спадут, потеплеет,</a:t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 а с потеплением может пойти и снег, если:</a:t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32859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домовой паук вечером спустится на паутине к полу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лес шумит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молодой месяц лежит на спинке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облака идут против ветра — к снегу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рамы или оконницы отпотевают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371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51" y="4293096"/>
            <a:ext cx="1990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850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61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893" y="78296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>Отличной  вам погоды!</a:t>
            </a:r>
            <a:br>
              <a:rPr lang="ru-RU" sz="3600" dirty="0"/>
            </a:br>
            <a:r>
              <a:rPr lang="ru-RU" sz="3600" dirty="0"/>
              <a:t>Крепкого здоровья!</a:t>
            </a:r>
            <a:br>
              <a:rPr lang="ru-RU" sz="3600" dirty="0"/>
            </a:br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1523"/>
            <a:ext cx="220728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11" y="2139545"/>
            <a:ext cx="3975455" cy="265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32" y="3858356"/>
            <a:ext cx="3519659" cy="26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1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D7F7-414B-40F5-A6C8-C1E8CA14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30013-2876-4622-A036-24239F0B6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181818"/>
                </a:solidFill>
                <a:latin typeface="Open Sans"/>
              </a:rPr>
              <a:t>Человеку всегда важно знать, какая будет погода, поскольку она влияет на его деятельность и самочувствие. Наблюдая природу в ненастье и солнечным днём, в сумерки и ночью, люди отмечали характерные признаки, предваряющие те или иные изменения погоды.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6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87130"/>
              </p:ext>
            </p:extLst>
          </p:nvPr>
        </p:nvGraphicFramePr>
        <p:xfrm>
          <a:off x="323528" y="669062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2664" y="10814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Давление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282" y="2922083"/>
            <a:ext cx="14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Влажность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993" y="469815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Температура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903117" y="210878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051720" y="3045326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903117" y="386104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5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/>
              <a:t>Влажность</a:t>
            </a:r>
            <a:r>
              <a:rPr lang="ru-RU" dirty="0"/>
              <a:t> </a:t>
            </a:r>
            <a:r>
              <a:rPr lang="ru-RU" b="1" dirty="0"/>
              <a:t>воздуха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15208"/>
            <a:ext cx="8229600" cy="5554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ƍ</a:t>
            </a:r>
            <a:r>
              <a:rPr lang="ru-RU" baseline="-25000" dirty="0" err="1"/>
              <a:t>водяного</a:t>
            </a:r>
            <a:r>
              <a:rPr lang="ru-RU" baseline="-25000" dirty="0"/>
              <a:t> пара</a:t>
            </a:r>
            <a:r>
              <a:rPr lang="ru-RU" dirty="0"/>
              <a:t>=0,623 </a:t>
            </a:r>
            <a:r>
              <a:rPr lang="ru-RU" dirty="0" err="1"/>
              <a:t>ƍ</a:t>
            </a:r>
            <a:r>
              <a:rPr lang="ru-RU" baseline="-25000" dirty="0" err="1"/>
              <a:t>воздуха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влажный воздух легче сухого   </a:t>
            </a:r>
          </a:p>
          <a:p>
            <a:pPr marL="0" indent="0">
              <a:buNone/>
            </a:pPr>
            <a:r>
              <a:rPr lang="ru-RU" dirty="0"/>
              <a:t>                 атмосферное давление в нем падает </a:t>
            </a:r>
          </a:p>
          <a:p>
            <a:pPr marL="0" indent="0">
              <a:buNone/>
            </a:pPr>
            <a:r>
              <a:rPr lang="ru-RU" dirty="0"/>
              <a:t>         </a:t>
            </a:r>
          </a:p>
          <a:p>
            <a:pPr marL="0" indent="0">
              <a:buNone/>
            </a:pPr>
            <a:r>
              <a:rPr lang="ru-RU" dirty="0"/>
              <a:t>           воздух становится более влажным,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из водяных паров образуются облака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можно ожидать выпадение осадков.</a:t>
            </a:r>
          </a:p>
          <a:p>
            <a:endParaRPr lang="ru-RU" dirty="0"/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699488" y="1282049"/>
            <a:ext cx="1747767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492177" y="21666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99517" y="38539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" name="Облако 7"/>
          <p:cNvSpPr/>
          <p:nvPr/>
        </p:nvSpPr>
        <p:spPr>
          <a:xfrm flipV="1">
            <a:off x="7418655" y="4653136"/>
            <a:ext cx="1204561" cy="7200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16" y="5733256"/>
            <a:ext cx="1143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6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688632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снегопад указывают: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7"/>
            <a:ext cx="6995120" cy="45365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 </a:t>
            </a:r>
          </a:p>
          <a:p>
            <a:r>
              <a:rPr lang="ru-RU" sz="2400" dirty="0"/>
              <a:t>бледная окраска солнца, </a:t>
            </a:r>
          </a:p>
          <a:p>
            <a:r>
              <a:rPr lang="ru-RU" sz="2400" dirty="0"/>
              <a:t>гром и молния в зимнее время, </a:t>
            </a:r>
          </a:p>
          <a:p>
            <a:r>
              <a:rPr lang="ru-RU" sz="2400" dirty="0"/>
              <a:t>звезды в тумане, </a:t>
            </a:r>
          </a:p>
          <a:p>
            <a:r>
              <a:rPr lang="ru-RU" sz="2400" dirty="0"/>
              <a:t>кольцо вокруг солнца и луны, </a:t>
            </a:r>
          </a:p>
          <a:p>
            <a:r>
              <a:rPr lang="ru-RU" sz="2400" dirty="0"/>
              <a:t>месяц в кругу, </a:t>
            </a:r>
          </a:p>
          <a:p>
            <a:r>
              <a:rPr lang="ru-RU" sz="2400" dirty="0"/>
              <a:t>положение месяца на спинке, рогами вверх, </a:t>
            </a:r>
          </a:p>
          <a:p>
            <a:r>
              <a:rPr lang="ru-RU" sz="2400" dirty="0"/>
              <a:t>прерванный круг около луны, </a:t>
            </a:r>
          </a:p>
          <a:p>
            <a:r>
              <a:rPr lang="ru-RU" sz="2400" dirty="0"/>
              <a:t>туманный круг около солнца, </a:t>
            </a:r>
          </a:p>
          <a:p>
            <a:r>
              <a:rPr lang="ru-RU" sz="2400" dirty="0"/>
              <a:t>ясный восход солнца, вскоре закрывающийся облаками.</a:t>
            </a:r>
          </a:p>
          <a:p>
            <a:r>
              <a:rPr lang="ru-RU" sz="2400" dirty="0"/>
              <a:t>солнце в тучу садится 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09" y="384174"/>
            <a:ext cx="2719189" cy="181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50" y="2348880"/>
            <a:ext cx="2464668" cy="24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50" y="4844201"/>
            <a:ext cx="2878654" cy="18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Причина снегопада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Облака снижаются ниже,</a:t>
            </a:r>
          </a:p>
          <a:p>
            <a:pPr algn="just"/>
            <a:r>
              <a:rPr lang="ru-RU" dirty="0"/>
              <a:t> становятся тяжелыми, серыми от переполненной влаги. </a:t>
            </a:r>
          </a:p>
          <a:p>
            <a:pPr algn="just"/>
            <a:r>
              <a:rPr lang="ru-RU" dirty="0"/>
              <a:t>в них нет легкости и кучности, </a:t>
            </a:r>
          </a:p>
          <a:p>
            <a:pPr algn="just"/>
            <a:r>
              <a:rPr lang="ru-RU" dirty="0"/>
              <a:t>они застилают все зимнее небо, наполняя воздух запахом влаги и свежести.</a:t>
            </a:r>
          </a:p>
          <a:p>
            <a:pPr algn="just"/>
            <a:r>
              <a:rPr lang="ru-RU" dirty="0"/>
              <a:t>именно они приносят обильные снегопады, покрывающие землю метровыми сугробами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6"/>
            <a:ext cx="2709664" cy="181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53" y="2432420"/>
            <a:ext cx="2964473" cy="166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66" y="4651685"/>
            <a:ext cx="3012509" cy="188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1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ru-RU" dirty="0"/>
              <a:t>Снежные сугробы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3789040"/>
            <a:ext cx="3106688" cy="28411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Чем ниже температура воздуха, тем рыхлее становится снежный настил, он жестче хрустит под ногами и колется при прикосновении к нему.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1675"/>
            <a:ext cx="371705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220536"/>
            <a:ext cx="2952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Зимой они плотным покрывалом покрывают все вокруг, </a:t>
            </a:r>
          </a:p>
          <a:p>
            <a:r>
              <a:rPr lang="ru-RU" sz="2000" dirty="0"/>
              <a:t>создавая своеобразный микроклимат, помогающий растениям и мелким животным пережить суровые холода.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2"/>
          <a:stretch/>
        </p:blipFill>
        <p:spPr bwMode="auto">
          <a:xfrm>
            <a:off x="395535" y="4041068"/>
            <a:ext cx="4248473" cy="24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1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4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Наличие снега играет важную роль.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3312368" cy="39604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Снежное покрывало держит тепло и не дает погибнуть растениям и мелким животным.</a:t>
            </a:r>
          </a:p>
          <a:p>
            <a:r>
              <a:rPr lang="ru-RU" dirty="0"/>
              <a:t> Без него погибнут озимые, не будет урожая, не родится хлеб.</a:t>
            </a:r>
          </a:p>
          <a:p>
            <a:r>
              <a:rPr lang="ru-RU" dirty="0"/>
              <a:t> Снег создает тот необходимый запас влаги, который так важен при весеннем пробуждении.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2476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59" y="3851887"/>
            <a:ext cx="4176464" cy="28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4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94" y="1700808"/>
            <a:ext cx="3676388" cy="21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60648"/>
            <a:ext cx="7870407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/>
              <a:t> </a:t>
            </a:r>
            <a:r>
              <a:rPr lang="ru-RU" sz="3100" dirty="0"/>
              <a:t>Ледяной дождь </a:t>
            </a:r>
            <a:r>
              <a:rPr lang="ru-RU" sz="2000" dirty="0"/>
              <a:t>— это твёрдые атмосферные осадки, выпадающие при отрицательной температуре воздуха (чаще всего 0:−10o, иногда до −15o) в виде твёрдых прозрачных шариков льда диаметром 1—3 мм. Образуется при замерзании капель </a:t>
            </a:r>
            <a:r>
              <a:rPr lang="ru-RU" sz="2200" dirty="0"/>
              <a:t>дождя, когда последние падают сквозь нижний слой воздуха с отрицательной температурой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26066"/>
            <a:ext cx="8229600" cy="4000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3" y="1700808"/>
            <a:ext cx="2849997" cy="234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94" y="4062615"/>
            <a:ext cx="3633768" cy="24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57327"/>
            <a:ext cx="2761996" cy="232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 bwMode="auto">
          <a:xfrm>
            <a:off x="660921" y="1647045"/>
            <a:ext cx="7695745" cy="481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7" y="1740525"/>
            <a:ext cx="7654343" cy="5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1" y="1890739"/>
            <a:ext cx="7645630" cy="5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17" y="2209253"/>
            <a:ext cx="3735649" cy="42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8" y="2190629"/>
            <a:ext cx="4272498" cy="42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615</Words>
  <Application>Microsoft Office PowerPoint</Application>
  <PresentationFormat>Экран (4:3)</PresentationFormat>
  <Paragraphs>101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Open Sans</vt:lpstr>
      <vt:lpstr>Тема Office</vt:lpstr>
      <vt:lpstr>Зима и физика </vt:lpstr>
      <vt:lpstr>Презентация PowerPoint</vt:lpstr>
      <vt:lpstr>Презентация PowerPoint</vt:lpstr>
      <vt:lpstr>Влажность воздуха</vt:lpstr>
      <vt:lpstr>На снегопад указывают: </vt:lpstr>
      <vt:lpstr>Причина снегопада</vt:lpstr>
      <vt:lpstr>Снежные сугробы</vt:lpstr>
      <vt:lpstr>Наличие снега играет важную роль. </vt:lpstr>
      <vt:lpstr> Ледяной дождь — это твёрдые атмосферные осадки, выпадающие при отрицательной температуре воздуха (чаще всего 0:−10o, иногда до −15o) в виде твёрдых прозрачных шариков льда диаметром 1—3 мм. Образуется при замерзании капель дождя, когда последние падают сквозь нижний слой воздуха с отрицательной температурой</vt:lpstr>
      <vt:lpstr>Метель</vt:lpstr>
      <vt:lpstr>Гололедица</vt:lpstr>
      <vt:lpstr>Сосулька</vt:lpstr>
      <vt:lpstr>Морозы сохраняются или усиливаются, если: </vt:lpstr>
      <vt:lpstr>Морозы спадут, потеплеет,  а с потеплением может пойти и снег, если: </vt:lpstr>
      <vt:lpstr>Отличной  вам погоды! Крепкого здоровья!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 и зимняя погода</dc:title>
  <dc:creator>User</dc:creator>
  <cp:lastModifiedBy>Bator</cp:lastModifiedBy>
  <cp:revision>63</cp:revision>
  <dcterms:created xsi:type="dcterms:W3CDTF">2014-01-08T10:27:40Z</dcterms:created>
  <dcterms:modified xsi:type="dcterms:W3CDTF">2022-01-24T13:00:46Z</dcterms:modified>
</cp:coreProperties>
</file>