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51000">
              <a:srgbClr val="33CCCC"/>
            </a:gs>
            <a:gs pos="100000">
              <a:srgbClr val="0099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Муниципальное учреждение дополнительного образования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«Иволгинский районный центр дополнительного образования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СОЗДАНИЯ ПРЕЗЕНТАЦИИ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upload.wikimedia.org/wikipedia/commons/thumb/d/d7/Desktop_computer_clipart_-_Yellow_theme.svg/2000px-Desktop_computer_clipart_-_Yellow_them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193047" cy="375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6859" y="3789040"/>
            <a:ext cx="5292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Компьютерные технологии»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Куликова Ольга Анатольевна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5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70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Даже в такой простой программе как </a:t>
            </a:r>
            <a:r>
              <a:rPr lang="ru-RU" dirty="0" err="1"/>
              <a:t>PowerPoint</a:t>
            </a:r>
            <a:r>
              <a:rPr lang="ru-RU" dirty="0"/>
              <a:t> пользователю представлено целое поле для экспериментов. Прямо сейчас создайте свою презентацию, используя все фишки, о которых узнали из статьи. Чтобы разнообразить слайды, достаточно лишь добавить несколько переходов и изменить фон.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9" y="404663"/>
            <a:ext cx="883812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1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17032"/>
            <a:ext cx="8784976" cy="24091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дорожного движения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Домашние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животные.</a:t>
            </a:r>
          </a:p>
          <a:p>
            <a:endParaRPr lang="ru-RU" dirty="0"/>
          </a:p>
        </p:txBody>
      </p:sp>
      <p:pic>
        <p:nvPicPr>
          <p:cNvPr id="11266" name="Picture 2" descr="https://s.tcdn.co/4d6/8ea/4d68eab6-b229-358b-8d46-e5da083d2f40/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" y="-171400"/>
            <a:ext cx="1819944" cy="18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02184"/>
            <a:ext cx="71459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Создайте свою презентацию.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(не больше 10 слайдов.)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Тему можно выбрать из предложенных ниже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придумать свою.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6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i.pinimg.com/736x/1c/45/5c/1c455ccfa629563c10213e9ea62b88e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61340"/>
            <a:ext cx="3927153" cy="39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6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Начало работы. При открытии редактора на экране появляется главное окно, в котором можно создавать первый слайд.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037823" cy="41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0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29614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изменить тип страницы, нажмите правую кнопку мыши. Выберите подходящий макет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8200" cy="46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6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8928992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Заполнение страницы. В зависимости от используемого макета на экране появится поле для текста, фотографии, или двух блоков сразу. Нажимая на окно «Заголовок слайда» можно изменить заголовок, а для вставки фото достаточно кликнуть на значок «Изображение» и добавить нужную картинку из папки.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6919"/>
            <a:ext cx="8771293" cy="468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1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32362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новых страниц. После того, как первый шаблон отредактирован, вставьте следующий. Для этого в разделе «Главная» нажмите кнопку «Создать слайд». Выберите второй макет.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8895"/>
            <a:ext cx="8632362" cy="44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61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08" y="188640"/>
            <a:ext cx="8928992" cy="18002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Добавление элементов. Чтобы ваша презентация не выглядела слишком скучно, ее следует украсить. Для этого используйте различные вставки, фигурки с текстом, меняйте размеры букв в заголовках.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2202"/>
            <a:ext cx="8628391" cy="458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11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5.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Настройка переходов. Чтобы слайды красиво менялись от одного к другому, добавьте переходы в меню «Анимация».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9665" cy="47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9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142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6.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Сохранение. Чтобы не потерять результат своих трудов, обязательно сохраните презентацию. Нажмите круглую кнопку с логотипом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левом верхнем углу и выберите «Сохранить как».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76724"/>
            <a:ext cx="8518775" cy="45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8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собственного шаблона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Любой шаблон в программе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включает в себя: цвет, текстовое поле, изображение, шрифт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можете менять готовые шаблоны, создавая необычную, стильную презентацию. Откройте новый файл в презентации, выберите формат, и начинайте экспериментировать с цветом, шрифтами, наполнением. Используйте все доступные инструменты из раздела вставка: фигуры, фотоальбом, надпись, колонтитулы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WordArt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630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учреждение дополнительного образования «Иволгинский районный центр дополнительного образования»</vt:lpstr>
      <vt:lpstr>  ШАГ 1. Начало работы. При открытии редактора на экране появляется главное окно, в котором можно создавать первый слайд.  </vt:lpstr>
      <vt:lpstr>Чтобы изменить тип страницы, нажмите правую кнопку мыши. Выберите подходящий макет.</vt:lpstr>
      <vt:lpstr>ШАГ 2. Заполнение страницы. В зависимости от используемого макета на экране появится поле для текста, фотографии, или двух блоков сразу. Нажимая на окно «Заголовок слайда» можно изменить заголовок, а для вставки фото достаточно кликнуть на значок «Изображение» и добавить нужную картинку из папки.</vt:lpstr>
      <vt:lpstr>ШАГ 3. Разработка новых страниц. После того, как первый шаблон отредактирован, вставьте следующий. Для этого в разделе «Главная» нажмите кнопку «Создать слайд». Выберите второй макет.</vt:lpstr>
      <vt:lpstr>ШАГ 4. Добавление элементов. Чтобы ваша презентация не выглядела слишком скучно, ее следует украсить. Для этого используйте различные вставки, фигурки с текстом, меняйте размеры букв в заголовках.</vt:lpstr>
      <vt:lpstr>ШАГ 5. Настройка переходов. Чтобы слайды красиво менялись от одного к другому, добавьте переходы в меню «Анимация».</vt:lpstr>
      <vt:lpstr>ШАГ 6. Сохранение. Чтобы не потерять результат своих трудов, обязательно сохраните презентацию. Нажмите круглую кнопку с логотипом Microsoft в левом верхнем углу и выберите «Сохранить как».</vt:lpstr>
      <vt:lpstr>Создание собственного шаблона Любой шаблон в программе PowerPoint включает в себя: цвет, текстовое поле, изображение, шрифт. Вы можете менять готовые шаблоны, создавая необычную, стильную презентацию. Откройте новый файл в презентации, выберите формат, и начинайте экспериментировать с цветом, шрифтами, наполнением. Используйте все доступные инструменты из раздела вставка: фигуры, фотоальбом, надпись, колонтитулы и WordArt.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Orongolib</dc:creator>
  <cp:lastModifiedBy>Orongolib</cp:lastModifiedBy>
  <cp:revision>7</cp:revision>
  <dcterms:created xsi:type="dcterms:W3CDTF">2020-09-10T00:05:19Z</dcterms:created>
  <dcterms:modified xsi:type="dcterms:W3CDTF">2020-10-20T04:08:48Z</dcterms:modified>
</cp:coreProperties>
</file>