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4332" r:id="rId1"/>
  </p:sldMasterIdLst>
  <p:sldIdLst>
    <p:sldId id="273" r:id="rId2"/>
    <p:sldId id="261" r:id="rId3"/>
    <p:sldId id="27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0" r:id="rId13"/>
  </p:sldIdLst>
  <p:sldSz cx="9144000" cy="6858000" type="screen4x3"/>
  <p:notesSz cx="6858000" cy="9144000"/>
  <p:embeddedFontLst>
    <p:embeddedFont>
      <p:font typeface="Tunga" panose="020B0604020202020204"/>
      <p:regular r:id="rId14"/>
    </p:embeddedFont>
    <p:embeddedFont>
      <p:font typeface="Franklin Gothic Book" panose="020B0503020102020204" pitchFamily="34" charset="0"/>
      <p:regular r:id="rId15"/>
      <p:italic r:id="rId16"/>
    </p:embeddedFont>
    <p:embeddedFont>
      <p:font typeface="Franklin Gothic Medium" panose="020B0603020102020204" pitchFamily="34" charset="0"/>
      <p:regular r:id="rId17"/>
      <p:italic r:id="rId18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28.10.2020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28.10.2020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28.10.2020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28.10.2020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28.10.2020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28.10.2020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28.10.2020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28.10.2020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28.10.2020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28.10.2020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28.10.2020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10/28/2020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Иволгинский районный центр дополнительного образования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algn="ctr"/>
            <a:r>
              <a:rPr lang="ru-RU" sz="3900" dirty="0" smtClean="0">
                <a:solidFill>
                  <a:srgbClr val="FF0000"/>
                </a:solidFill>
              </a:rPr>
              <a:t>«</a:t>
            </a:r>
            <a:r>
              <a:rPr lang="ru-RU" sz="3900" dirty="0" err="1" smtClean="0">
                <a:solidFill>
                  <a:srgbClr val="FF0000"/>
                </a:solidFill>
              </a:rPr>
              <a:t>Самоделкин</a:t>
            </a:r>
            <a:r>
              <a:rPr lang="ru-RU" sz="3900" dirty="0" smtClean="0">
                <a:solidFill>
                  <a:srgbClr val="FF0000"/>
                </a:solidFill>
              </a:rPr>
              <a:t>»</a:t>
            </a:r>
          </a:p>
          <a:p>
            <a:pPr algn="ctr"/>
            <a:endParaRPr lang="ru-RU" dirty="0" smtClean="0"/>
          </a:p>
          <a:p>
            <a:pPr algn="ctr"/>
            <a:r>
              <a:rPr lang="ru-RU" sz="2800" dirty="0" smtClean="0">
                <a:solidFill>
                  <a:srgbClr val="0070C0"/>
                </a:solidFill>
              </a:rPr>
              <a:t>Лепим черепаху.</a:t>
            </a:r>
          </a:p>
          <a:p>
            <a:endParaRPr lang="ru-RU" dirty="0"/>
          </a:p>
          <a:p>
            <a:r>
              <a:rPr lang="ru-RU" dirty="0" smtClean="0"/>
              <a:t>Преподаватель </a:t>
            </a:r>
            <a:r>
              <a:rPr lang="ru-RU" dirty="0" err="1" smtClean="0"/>
              <a:t>Ламуева</a:t>
            </a:r>
            <a:r>
              <a:rPr lang="ru-RU" dirty="0" smtClean="0"/>
              <a:t> Надежда Анатольевна.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95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91264" cy="1368152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Прикрепите их к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туловищу</a:t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6954" y="1694173"/>
            <a:ext cx="6430090" cy="450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68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91264" cy="136815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Не забудьте сделать глазки черепахи,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очертить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нос и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рот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6954" y="1694173"/>
            <a:ext cx="6430090" cy="450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7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91264" cy="1368152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Наша черепаха готова!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356954" y="1694173"/>
            <a:ext cx="6430090" cy="450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61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3" y="620688"/>
            <a:ext cx="820891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lia_DG" pitchFamily="2" charset="0"/>
                <a:cs typeface="Arial" charset="0"/>
              </a:rPr>
              <a:t>Лепим черепаху из пластилина.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049141" y="2953181"/>
            <a:ext cx="3045718" cy="2132002"/>
          </a:xfrm>
          <a:prstGeom prst="rect">
            <a:avLst/>
          </a:prstGeom>
        </p:spPr>
      </p:pic>
      <p:pic>
        <p:nvPicPr>
          <p:cNvPr id="1026" name="Picture 2" descr="C:\Documents and Settings\пузи\Рабочий стол\черепах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53181"/>
            <a:ext cx="3539083" cy="221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9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332656"/>
            <a:ext cx="6984776" cy="4464496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7030A0"/>
                </a:solidFill>
              </a:rPr>
              <a:t>По земле, не зная страха , </a:t>
            </a:r>
          </a:p>
          <a:p>
            <a:pPr algn="ctr"/>
            <a:r>
              <a:rPr lang="ru-RU" i="1" dirty="0" smtClean="0">
                <a:solidFill>
                  <a:srgbClr val="7030A0"/>
                </a:solidFill>
              </a:rPr>
              <a:t>домик ползает на лапах </a:t>
            </a:r>
          </a:p>
          <a:p>
            <a:pPr algn="ctr"/>
            <a:r>
              <a:rPr lang="ru-RU" i="1" dirty="0" smtClean="0">
                <a:solidFill>
                  <a:srgbClr val="7030A0"/>
                </a:solidFill>
              </a:rPr>
              <a:t>Не из дерева – иной :</a:t>
            </a:r>
          </a:p>
          <a:p>
            <a:pPr algn="ctr"/>
            <a:r>
              <a:rPr lang="ru-RU" i="1" dirty="0" err="1" smtClean="0">
                <a:solidFill>
                  <a:srgbClr val="7030A0"/>
                </a:solidFill>
              </a:rPr>
              <a:t>роговато</a:t>
            </a:r>
            <a:r>
              <a:rPr lang="ru-RU" i="1" dirty="0" smtClean="0">
                <a:solidFill>
                  <a:srgbClr val="7030A0"/>
                </a:solidFill>
              </a:rPr>
              <a:t> –костяной.</a:t>
            </a:r>
          </a:p>
          <a:p>
            <a:pPr algn="ctr"/>
            <a:r>
              <a:rPr lang="ru-RU" i="1" dirty="0" smtClean="0">
                <a:solidFill>
                  <a:srgbClr val="7030A0"/>
                </a:solidFill>
              </a:rPr>
              <a:t>Ходит в панцирной рубахе</a:t>
            </a:r>
          </a:p>
          <a:p>
            <a:pPr algn="ctr"/>
            <a:r>
              <a:rPr lang="ru-RU" i="1" dirty="0" smtClean="0">
                <a:solidFill>
                  <a:srgbClr val="7030A0"/>
                </a:solidFill>
              </a:rPr>
              <a:t>днем и ночью …… 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996952"/>
            <a:ext cx="2966893" cy="2035958"/>
          </a:xfrm>
        </p:spPr>
      </p:pic>
    </p:spTree>
    <p:extLst>
      <p:ext uri="{BB962C8B-B14F-4D97-AF65-F5344CB8AC3E}">
        <p14:creationId xmlns:p14="http://schemas.microsoft.com/office/powerpoint/2010/main" val="252988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91264" cy="136815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Сформируйте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два кружка из пластилина темно-зеленого и салатового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цвета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6954" y="1694173"/>
            <a:ext cx="6430092" cy="450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05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91264" cy="1368152"/>
          </a:xfrm>
        </p:spPr>
        <p:txBody>
          <a:bodyPr/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Расплюсните темно-зеленый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шарик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6954" y="1694173"/>
            <a:ext cx="6430092" cy="450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00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91264" cy="136815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Прикрепите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к нему лепешку, изготовленную из коричневой основы, создайте насечки как на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фото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6954" y="1694173"/>
            <a:ext cx="6430091" cy="450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2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91264" cy="1368152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Сымитируйте рельефность панциря путем нанесения насечек</a:t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6954" y="1694173"/>
            <a:ext cx="6430091" cy="450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5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91264" cy="1368152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Скатайте небольшие шарики салатового цвета,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из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них будут изготавливаться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конечности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и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голова</a:t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6954" y="1694173"/>
            <a:ext cx="6430090" cy="450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15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91264" cy="136815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Расплюсните их, придайте нужную форму</a:t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6954" y="1694173"/>
            <a:ext cx="6430090" cy="450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83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215</TotalTime>
  <Words>110</Words>
  <Application>Microsoft Office PowerPoint</Application>
  <PresentationFormat>Экран (4:3)</PresentationFormat>
  <Paragraphs>23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Tunga</vt:lpstr>
      <vt:lpstr>Franklin Gothic Book</vt:lpstr>
      <vt:lpstr>Wingdings</vt:lpstr>
      <vt:lpstr>Franklin Gothic Medium</vt:lpstr>
      <vt:lpstr>Amelia_DG</vt:lpstr>
      <vt:lpstr>Углы</vt:lpstr>
      <vt:lpstr>Презентация PowerPoint</vt:lpstr>
      <vt:lpstr>Презентация PowerPoint</vt:lpstr>
      <vt:lpstr>Презентация PowerPoint</vt:lpstr>
      <vt:lpstr>Сформируйте два кружка из пластилина темно-зеленого и салатового цвета</vt:lpstr>
      <vt:lpstr>Расплюсните темно-зеленый шарик</vt:lpstr>
      <vt:lpstr>Прикрепите к нему лепешку, изготовленную из коричневой основы, создайте насечки как на фото</vt:lpstr>
      <vt:lpstr>Сымитируйте рельефность панциря путем нанесения насечек </vt:lpstr>
      <vt:lpstr>Скатайте небольшие шарики салатового цвета,  из них будут изготавливаться конечности и голова </vt:lpstr>
      <vt:lpstr>Расплюсните их, придайте нужную форму </vt:lpstr>
      <vt:lpstr>Прикрепите их к туловищу </vt:lpstr>
      <vt:lpstr>Не забудьте сделать глазки черепахи,  очертить нос и рот</vt:lpstr>
      <vt:lpstr>Наша черепаха готова!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Черепаха</dc:title>
  <dc:creator>Фокина Лидия Петровна</dc:creator>
  <cp:keywords>Лепим из пластилина</cp:keywords>
  <cp:lastModifiedBy>Пользователь Windows</cp:lastModifiedBy>
  <cp:revision>38</cp:revision>
  <dcterms:created xsi:type="dcterms:W3CDTF">2014-07-06T18:18:01Z</dcterms:created>
  <dcterms:modified xsi:type="dcterms:W3CDTF">2020-10-28T06:53:54Z</dcterms:modified>
</cp:coreProperties>
</file>