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A348-EDC3-4510-BA24-5EA24E5D814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718F0-0127-4103-AB6D-69230EE05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18F0-0127-4103-AB6D-69230EE05C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green-design-tree--nature--ppt-picture-templat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325714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хвойных пород  Республики Бурятия.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Пихта </a:t>
            </a:r>
            <a:r>
              <a:rPr lang="ru-RU" i="1" dirty="0"/>
              <a:t>сибирская</a:t>
            </a:r>
            <a:endParaRPr lang="ru-RU" dirty="0"/>
          </a:p>
        </p:txBody>
      </p:sp>
      <p:pic>
        <p:nvPicPr>
          <p:cNvPr id="21506" name="Picture 2" descr="C:\Users\User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69" y="908720"/>
            <a:ext cx="3166533" cy="5544616"/>
          </a:xfrm>
          <a:prstGeom prst="rect">
            <a:avLst/>
          </a:prstGeom>
          <a:noFill/>
        </p:spPr>
      </p:pic>
      <p:pic>
        <p:nvPicPr>
          <p:cNvPr id="21507" name="Picture 3" descr="C:\Users\User\Downloads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450" y="1484784"/>
            <a:ext cx="555969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/>
              <a:t>Пихта красивое </a:t>
            </a:r>
            <a:r>
              <a:rPr lang="ru-RU" dirty="0"/>
              <a:t>стройнее дерево, древнейший представитель темнохвойных древесных пород Азии, вечнозеленая. Дерево достигает высоты 30 м, в диаметре 50 см.  Ствол пихты прямой, с серой гладкой корой. Крона густая, конусообразная.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У </a:t>
            </a:r>
            <a:r>
              <a:rPr lang="ru-RU" dirty="0"/>
              <a:t>пихты самое длительное детство. Впервые она цветет и дает семена в 50-70 лет. Самое главное богатство – канадский бальзам или пихтовый бальзам. Пихта сибирская в Бурятии занимает 2% покрытой лесом </a:t>
            </a:r>
            <a:r>
              <a:rPr lang="ru-RU" dirty="0" smtClean="0"/>
              <a:t>площади.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i="1" dirty="0"/>
              <a:t>Кедр</a:t>
            </a:r>
            <a:endParaRPr lang="ru-RU" dirty="0"/>
          </a:p>
        </p:txBody>
      </p:sp>
      <p:pic>
        <p:nvPicPr>
          <p:cNvPr id="22532" name="Picture 4" descr="C:\Users\User\Downloads\risunok-kedr-dlya-detej_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790008" cy="5832648"/>
          </a:xfrm>
          <a:prstGeom prst="rect">
            <a:avLst/>
          </a:prstGeom>
          <a:noFill/>
        </p:spPr>
      </p:pic>
      <p:pic>
        <p:nvPicPr>
          <p:cNvPr id="22533" name="Picture 5" descr="C:\Users\User\Downloads\14-1024x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390" y="1484784"/>
            <a:ext cx="585061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Кедр </a:t>
            </a:r>
            <a:r>
              <a:rPr lang="ru-RU" dirty="0"/>
              <a:t>– могучее дерево тайги. У него мощные боковые корни, крепко удерживающие дерево при ветре. В республике кедровые леса занимают 16,09 тыс. га, занимают 9% покрытой лесом площади </a:t>
            </a:r>
            <a:r>
              <a:rPr lang="ru-RU" dirty="0" err="1"/>
              <a:t>гослесфонда</a:t>
            </a:r>
            <a:r>
              <a:rPr lang="ru-RU" dirty="0"/>
              <a:t>. Основные кедровые древостои занимают территорию, тяготеющую к верхним частям хребтов </a:t>
            </a:r>
            <a:r>
              <a:rPr lang="ru-RU" dirty="0" err="1"/>
              <a:t>Хамар-Дабан</a:t>
            </a:r>
            <a:r>
              <a:rPr lang="ru-RU" dirty="0"/>
              <a:t>, Байкальский, </a:t>
            </a:r>
            <a:r>
              <a:rPr lang="ru-RU" dirty="0" err="1"/>
              <a:t>Китойских</a:t>
            </a:r>
            <a:r>
              <a:rPr lang="ru-RU" dirty="0"/>
              <a:t> гор.   На Саянах прямостоячие кедры доходят до высоты 2 км над уровнем моря, а стелющиеся и того выше. Кедр хорошо переносит длительные морозы, суровые условия забайкальских зим. Медленно, но упорно, используя все факторы внешней среды он вырастает к 250-300 годам великаном тайги.  Кедровые семена – орехи – представляют исключительный интерес как ценный пищевой продукт, особенно в кондитерской промышленности.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Ель сибирская</a:t>
            </a:r>
            <a:endParaRPr lang="ru-RU" dirty="0"/>
          </a:p>
        </p:txBody>
      </p:sp>
      <p:pic>
        <p:nvPicPr>
          <p:cNvPr id="23554" name="Picture 2" descr="C:\Users\User\Downloads\el-obyknovennay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87476" cy="5021000"/>
          </a:xfrm>
          <a:prstGeom prst="rect">
            <a:avLst/>
          </a:prstGeom>
          <a:noFill/>
        </p:spPr>
      </p:pic>
      <p:pic>
        <p:nvPicPr>
          <p:cNvPr id="1026" name="Picture 2" descr="C:\Users\User\Downloads\ðºoð½ñƒñ_ñ‹-ð±ñ€ð°ñƒð½ð°-ð½ð°-ð·ðµð»ðµð½oð¹-coniferous-ð²ðµñ‚ð²ð¸-ðµð»ðµð²oð³o-ð-ðµñ€ðµð²ð°-ð²-ð»ðµñ_ðµ-141324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37448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Ель сибирская</a:t>
            </a:r>
            <a:r>
              <a:rPr lang="ru-RU" dirty="0" smtClean="0"/>
              <a:t> </a:t>
            </a:r>
            <a:r>
              <a:rPr lang="ru-RU" dirty="0" smtClean="0"/>
              <a:t>растет </a:t>
            </a:r>
            <a:r>
              <a:rPr lang="ru-RU" dirty="0" smtClean="0"/>
              <a:t>300-400 лет, в благоприятных условиях достигает 35 м в высоту и 80 см в диаметре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</a:t>
            </a:r>
            <a:r>
              <a:rPr lang="ru-RU" dirty="0" smtClean="0"/>
              <a:t>Ель сибирская – представитель темнохвойных лесов, порода теневыносливая, в молодости боится солнцепека и не переносит заморозков, сильно страдает и от засухи.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В </a:t>
            </a:r>
            <a:r>
              <a:rPr lang="ru-RU" dirty="0" smtClean="0"/>
              <a:t>Бурятии крупных массивов ели нет, встречается отдельными полосами вдоль рек по побережью Байкала и в горных падях, занимает 2% покрытой лесом площади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/>
              <a:t>Древесина ели, произрастающей в Восточной Сибири и Бурятии отличается большой твердостью и прочностью по сравнению с древесиной ели, произрастающей в Западной Сибири.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green-design-tree--nature--ppt-picture-templat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User\Downloads\green-design-tree--nature--ppt-picture-templat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908720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Хвойные</a:t>
            </a:r>
            <a:r>
              <a:rPr lang="ru-RU" sz="3200" dirty="0" smtClean="0"/>
              <a:t> </a:t>
            </a:r>
            <a:r>
              <a:rPr lang="ru-RU" sz="3200" b="1" dirty="0" smtClean="0"/>
              <a:t>породы</a:t>
            </a:r>
            <a:r>
              <a:rPr lang="ru-RU" sz="3200" dirty="0" smtClean="0"/>
              <a:t> — в основном это вечнозеленые растения, древесные или кустарниковые, с листьями в виде хвои. Хвоя представляет собой игловидные, чешуйчатые или линейные листья.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ownloads\green-design-tree--nature--ppt-picture-templat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576" y="639511"/>
            <a:ext cx="77048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 Бурятия расположена на границе двух различных природных районов: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Восточно-Сибирского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горно-таежного (4/5 территории) и Центрально-Азиатского степного. Этим объясняется большое разнообразие и своеобразный характер распределения растительного покрова на ее территории. Северные склоны горных хребтов в основном покрыты лиственничными лесами с густым подлеском и мощной моховой подстилкой, реже кедровыми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пихто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- кедровыми лесами.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южных склонах гор растут сосна и заросли сухолюбивых кустарников. Степи главным образом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ковыльковые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поднимаются нередко до 900-1000 м. Выше идет пояс леса, верхняя граница которого проходит на высоте от 1500-1600 до 2000 метров. Сосновые леса широко распространены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Предбайкалье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на склонах Приморского и Байкальского хребтов. Лиственничные леса в противоположность сосновым, распространены в северной части Забайкалья. Кедровые леса сосредоточены в высокогорье и среднегорье. Распространение пихтовых лесов достаточно узкое. Незначительно распространение и еловых лесов.</a:t>
            </a:r>
            <a:endParaRPr kumimoji="0" lang="ru-RU" sz="28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ownloads\green-design-tree--nature--ppt-picture-templat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Хвойные деревья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Республики Бурятия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i="1" dirty="0"/>
              <a:t>Сосна обыкновенная</a:t>
            </a:r>
            <a:endParaRPr lang="ru-RU" dirty="0"/>
          </a:p>
        </p:txBody>
      </p:sp>
      <p:pic>
        <p:nvPicPr>
          <p:cNvPr id="17410" name="Picture 2" descr="C:\Users\User\Downloads\sosna_obyk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059832" cy="4063457"/>
          </a:xfrm>
          <a:prstGeom prst="rect">
            <a:avLst/>
          </a:prstGeom>
          <a:noFill/>
        </p:spPr>
      </p:pic>
      <p:pic>
        <p:nvPicPr>
          <p:cNvPr id="17412" name="Picture 4" descr="C:\Users\User\Downloads\31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602717" cy="4518206"/>
          </a:xfrm>
          <a:prstGeom prst="rect">
            <a:avLst/>
          </a:prstGeom>
          <a:noFill/>
        </p:spPr>
      </p:pic>
      <p:pic>
        <p:nvPicPr>
          <p:cNvPr id="17413" name="Picture 5" descr="C:\Users\User\Downloads\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93096"/>
            <a:ext cx="3816424" cy="2310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/>
              <a:t> </a:t>
            </a:r>
            <a:r>
              <a:rPr lang="ru-RU" sz="3400" dirty="0" smtClean="0"/>
              <a:t>             Сосну </a:t>
            </a:r>
            <a:r>
              <a:rPr lang="ru-RU" sz="3400" dirty="0"/>
              <a:t>обыкновенную называют жемчужиной леса. В Бурятии она занимает 2 место по площади, на долю которой приходится 16% всей покрытой лесом площади. Основная часть, более 60% всех сосняков сосредоточена в бассейнах рек Уды, </a:t>
            </a:r>
            <a:r>
              <a:rPr lang="ru-RU" sz="3400" dirty="0" smtClean="0"/>
              <a:t>Курбы, </a:t>
            </a:r>
            <a:r>
              <a:rPr lang="ru-RU" sz="3400" dirty="0" err="1"/>
              <a:t>Хилка</a:t>
            </a:r>
            <a:r>
              <a:rPr lang="ru-RU" sz="3400" dirty="0"/>
              <a:t>. Темника и Баргузина. В хороших условиях произрастания сосна достигает 30-35 м и даже 40 м в высоту и 80-100 см в диаметре. Продолжительность жизни сосны – 500-600 лет. Сосна – дерево вечнозеленое. Цветение сосны в средних широтах знаменует начало лета. В это время в сосновом бору все заполнено золотистой пыльцой. Сосна – властелин </a:t>
            </a:r>
            <a:r>
              <a:rPr lang="ru-RU" sz="3400" dirty="0" smtClean="0"/>
              <a:t>песчаных </a:t>
            </a:r>
            <a:r>
              <a:rPr lang="ru-RU" sz="3400" dirty="0"/>
              <a:t>почв, где с ней не может соперничать ни одна древесная порода. Сосновый лес как гигантский фильтр очищает атмосферу земли от пыли и различных аэрозолей.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i="1" dirty="0"/>
              <a:t>Лиственница</a:t>
            </a:r>
            <a:endParaRPr lang="ru-RU" dirty="0"/>
          </a:p>
        </p:txBody>
      </p:sp>
      <p:pic>
        <p:nvPicPr>
          <p:cNvPr id="18447" name="Picture 15" descr="C:\Users\User\Downloads\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964488" cy="3672408"/>
          </a:xfrm>
          <a:prstGeom prst="rect">
            <a:avLst/>
          </a:prstGeom>
          <a:noFill/>
        </p:spPr>
      </p:pic>
      <p:pic>
        <p:nvPicPr>
          <p:cNvPr id="18448" name="Picture 16" descr="C:\Users\User\Downloads\57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4248472" cy="203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Лиственница является </a:t>
            </a:r>
            <a:r>
              <a:rPr lang="ru-RU" dirty="0">
                <a:solidFill>
                  <a:schemeClr val="tx1"/>
                </a:solidFill>
              </a:rPr>
              <a:t>основной </a:t>
            </a:r>
            <a:r>
              <a:rPr lang="ru-RU" dirty="0" err="1">
                <a:solidFill>
                  <a:schemeClr val="tx1"/>
                </a:solidFill>
              </a:rPr>
              <a:t>ландшафтнообразующей</a:t>
            </a:r>
            <a:r>
              <a:rPr lang="ru-RU" dirty="0">
                <a:solidFill>
                  <a:schemeClr val="tx1"/>
                </a:solidFill>
              </a:rPr>
              <a:t> породой, на долю которой приходится 50% всей покрытой лесом площади.  В Бурятии она представлена лиственницами </a:t>
            </a:r>
            <a:r>
              <a:rPr lang="ru-RU" dirty="0" err="1">
                <a:solidFill>
                  <a:schemeClr val="tx1"/>
                </a:solidFill>
              </a:rPr>
              <a:t>даурской</a:t>
            </a:r>
            <a:r>
              <a:rPr lang="ru-RU" dirty="0">
                <a:solidFill>
                  <a:schemeClr val="tx1"/>
                </a:solidFill>
              </a:rPr>
              <a:t> и сибирской. Наибольшее распространение имеет лиственница </a:t>
            </a:r>
            <a:r>
              <a:rPr lang="ru-RU" dirty="0" err="1">
                <a:solidFill>
                  <a:schemeClr val="tx1"/>
                </a:solidFill>
              </a:rPr>
              <a:t>даурская</a:t>
            </a:r>
            <a:r>
              <a:rPr lang="ru-RU" dirty="0">
                <a:solidFill>
                  <a:schemeClr val="tx1"/>
                </a:solidFill>
              </a:rPr>
              <a:t>, на долю которой приходится более 80% всех лиственничных лесов республики. Она распространена на севере и северо-востоке Бурятии, на холодных почвах в зоне вечной мерзлоты.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Лиственница </a:t>
            </a:r>
            <a:r>
              <a:rPr lang="ru-RU" dirty="0">
                <a:solidFill>
                  <a:schemeClr val="tx1"/>
                </a:solidFill>
              </a:rPr>
              <a:t>– богатырь тайги. Ей не страшны сильные ветры, корневая система у нее мощная и она меньше чем сосна страдает от пожаров. По своим механическим свойства древесина лиственницы не уступает дубу. Она стойка против гниения, из-за чего используется на сооружениях в сырых местах и под водой: для свай, мостовых опор, шпал, рудничных стоек, телеграфных столбов, гидротехнических сооружений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Лиственница –это дерево долгожитель, оно живет около 300 лет. Каждую осень она сбрасывает свои иголочки, как и все лиственные деревья. Иголочки у лиственницы не колючие.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 descr="C:\Users\User\Downloads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301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Сосна обыкновенная</vt:lpstr>
      <vt:lpstr>Слайд 6</vt:lpstr>
      <vt:lpstr>Лиственница</vt:lpstr>
      <vt:lpstr>Слайд 8</vt:lpstr>
      <vt:lpstr>Слайд 9</vt:lpstr>
      <vt:lpstr>Пихта сибирская</vt:lpstr>
      <vt:lpstr>Слайд 11</vt:lpstr>
      <vt:lpstr>Кедр</vt:lpstr>
      <vt:lpstr>Слайд 13</vt:lpstr>
      <vt:lpstr>Ель сибирская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27</cp:revision>
  <dcterms:created xsi:type="dcterms:W3CDTF">2020-09-22T09:11:31Z</dcterms:created>
  <dcterms:modified xsi:type="dcterms:W3CDTF">2020-10-19T07:13:34Z</dcterms:modified>
</cp:coreProperties>
</file>