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7869" autoAdjust="0"/>
  </p:normalViewPr>
  <p:slideViewPr>
    <p:cSldViewPr snapToGrid="0">
      <p:cViewPr varScale="1">
        <p:scale>
          <a:sx n="58" d="100"/>
          <a:sy n="58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A101-5825-4FDB-9C1E-A2DAF9A9D5D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7EB6-1D89-4971-BD3F-9D964D5D6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6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7EB6-1D89-4971-BD3F-9D964D5D65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6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5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65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7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8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6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0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3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0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1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8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1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6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9FD4BE-6DCB-4B70-96B4-19D50A02B0F1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9F9AC-D726-429B-82AD-2CBB58A4B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61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4041" y="451413"/>
            <a:ext cx="6103093" cy="180565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МУ ДО «ИРЦДО»     студия «Успех»</a:t>
            </a:r>
            <a:b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Оригами </a:t>
            </a:r>
            <a:r>
              <a:rPr lang="ru-RU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</a:t>
            </a: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то</a:t>
            </a: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450" y="5234608"/>
            <a:ext cx="7454096" cy="135121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Мастер класс подготовила Педагог дополнительного образования  </a:t>
            </a:r>
          </a:p>
          <a:p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Чимитова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Дарима  </a:t>
            </a:r>
            <a:r>
              <a:rPr lang="ru-RU" sz="28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дугаржаповна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-420" r="11726" b="2528"/>
          <a:stretch/>
        </p:blipFill>
        <p:spPr>
          <a:xfrm>
            <a:off x="428264" y="451413"/>
            <a:ext cx="4282633" cy="4461874"/>
          </a:xfrm>
          <a:prstGeom prst="rect">
            <a:avLst/>
          </a:prstGeom>
        </p:spPr>
      </p:pic>
      <p:pic>
        <p:nvPicPr>
          <p:cNvPr id="5" name="Picture 2" descr="C:\Users\1\Desktop\Фоны для презентаций\С цветами 2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94" t="15968" r="33876" b="41505"/>
          <a:stretch/>
        </p:blipFill>
        <p:spPr bwMode="auto">
          <a:xfrm>
            <a:off x="8723118" y="3244266"/>
            <a:ext cx="2922068" cy="3149858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Детские песни - В гостях у сказки (минусовка)_(Audio-VK4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.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9786" y="3056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6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700" y="74553"/>
            <a:ext cx="5745052" cy="49771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Оригами стол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66" y="4190035"/>
            <a:ext cx="11820082" cy="2465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Для изготовления стола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нам необходим квадратный лист бумаги.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Складываем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базовую форму «</a:t>
            </a:r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книжка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и раскрываем ее.</a:t>
            </a:r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К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центральной линии сгиба сгибаем верхнюю и нижнюю стороны квадрата – получилась базовая форма «</a:t>
            </a:r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дверь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1" r="1993" b="12911"/>
          <a:stretch/>
        </p:blipFill>
        <p:spPr>
          <a:xfrm>
            <a:off x="185066" y="751672"/>
            <a:ext cx="2849915" cy="3010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-864" r="21110" b="5568"/>
          <a:stretch/>
        </p:blipFill>
        <p:spPr>
          <a:xfrm>
            <a:off x="3236824" y="751672"/>
            <a:ext cx="2137915" cy="3010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2556"/>
          <a:stretch/>
        </p:blipFill>
        <p:spPr>
          <a:xfrm>
            <a:off x="5576582" y="803758"/>
            <a:ext cx="3254667" cy="2958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11647"/>
          <a:stretch/>
        </p:blipFill>
        <p:spPr>
          <a:xfrm>
            <a:off x="9032404" y="803758"/>
            <a:ext cx="2972744" cy="29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8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869" y="-106017"/>
            <a:ext cx="3508101" cy="581959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Оригами стол</a:t>
            </a:r>
            <a:endParaRPr lang="ru-RU" sz="3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80808"/>
            <a:ext cx="12104851" cy="183384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кладываем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модель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пополам,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снова сгибаем к центру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боковые стороны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4. Теперь верхнюю сторону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нижнюю складываем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 средней линии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сгиба. </a:t>
            </a:r>
            <a:r>
              <a:rPr lang="ru-RU" sz="28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Тщательно проглаживаем сгибы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возвращаем стороны на место.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11116" r="13360" b="16645"/>
          <a:stretch/>
        </p:blipFill>
        <p:spPr>
          <a:xfrm>
            <a:off x="104172" y="486261"/>
            <a:ext cx="2521850" cy="2586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t="18519" r="3255" b="21202"/>
          <a:stretch/>
        </p:blipFill>
        <p:spPr>
          <a:xfrm>
            <a:off x="2742556" y="524849"/>
            <a:ext cx="3468251" cy="2577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18643" r="12838" b="5295"/>
          <a:stretch/>
        </p:blipFill>
        <p:spPr>
          <a:xfrm>
            <a:off x="6320749" y="531691"/>
            <a:ext cx="2423120" cy="2563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21988" r="7155" b="10127"/>
          <a:stretch/>
        </p:blipFill>
        <p:spPr>
          <a:xfrm>
            <a:off x="8853810" y="531691"/>
            <a:ext cx="3251041" cy="25705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2480" r="9640" b="28019"/>
          <a:stretch/>
        </p:blipFill>
        <p:spPr>
          <a:xfrm>
            <a:off x="4926956" y="3217284"/>
            <a:ext cx="2523281" cy="18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6016" y="4959749"/>
            <a:ext cx="12298016" cy="16795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5. Загибаем все 4 уголка до линии сгиба.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Хорошо проглаживаем, чтобы линия сгиба получилась четкой, а не размытой. И тогда нам будет легко сложить поделку.</a:t>
            </a:r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6249" r="4910" b="9821"/>
          <a:stretch/>
        </p:blipFill>
        <p:spPr>
          <a:xfrm>
            <a:off x="202570" y="959604"/>
            <a:ext cx="3534544" cy="3671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8729" r="2543" b="8843"/>
          <a:stretch/>
        </p:blipFill>
        <p:spPr>
          <a:xfrm flipV="1">
            <a:off x="3954255" y="959604"/>
            <a:ext cx="3815510" cy="3654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8629" r="4978" b="12547"/>
          <a:stretch/>
        </p:blipFill>
        <p:spPr>
          <a:xfrm>
            <a:off x="7997824" y="956774"/>
            <a:ext cx="3926285" cy="36568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37114" y="90245"/>
            <a:ext cx="3858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Оригами стол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0"/>
            <a:ext cx="3884148" cy="49128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Оригами стол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35896"/>
            <a:ext cx="12192000" cy="231250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6. В верхнем левом месте надо верхний слой фигурки опустить вниз и прогладив по центру пальцем расправить маленький треугольник и его разгладить. Так проделаем со всех 4-х сторон.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Карандаш  на фото указывает на «ножки» будущего стола.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16789" r="25487" b="11987"/>
          <a:stretch/>
        </p:blipFill>
        <p:spPr>
          <a:xfrm rot="16200000">
            <a:off x="339451" y="439729"/>
            <a:ext cx="2737773" cy="2970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4" t="-937" r="11836" b="2205"/>
          <a:stretch/>
        </p:blipFill>
        <p:spPr>
          <a:xfrm rot="10800000">
            <a:off x="3256971" y="569352"/>
            <a:ext cx="3205453" cy="2711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2" b="16824"/>
          <a:stretch/>
        </p:blipFill>
        <p:spPr>
          <a:xfrm>
            <a:off x="6631645" y="589342"/>
            <a:ext cx="2584518" cy="2691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11677" b="17454"/>
          <a:stretch/>
        </p:blipFill>
        <p:spPr>
          <a:xfrm rot="16200000">
            <a:off x="9293833" y="634502"/>
            <a:ext cx="2711532" cy="25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139" y="42906"/>
            <a:ext cx="4479234" cy="66260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Оригами стол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05" y="4399722"/>
            <a:ext cx="11996395" cy="2272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7. Беремся за «ножки» будущего стола поднимаем их до вертикального состояния. Стол почти готов.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Теперь наша задача расправить наш поделку: тщательно разгладить все стороны стола, выпрямить его ножки.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19485" r="-3795" b="1471"/>
          <a:stretch/>
        </p:blipFill>
        <p:spPr>
          <a:xfrm>
            <a:off x="3885312" y="705515"/>
            <a:ext cx="2847880" cy="3256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19015" r="17761" b="14838"/>
          <a:stretch/>
        </p:blipFill>
        <p:spPr>
          <a:xfrm>
            <a:off x="6969187" y="705515"/>
            <a:ext cx="2350826" cy="3256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11677" b="17454"/>
          <a:stretch/>
        </p:blipFill>
        <p:spPr>
          <a:xfrm>
            <a:off x="197194" y="662609"/>
            <a:ext cx="3466368" cy="329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7931" r="17809" b="12759"/>
          <a:stretch/>
        </p:blipFill>
        <p:spPr>
          <a:xfrm>
            <a:off x="9688444" y="705515"/>
            <a:ext cx="2125549" cy="32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806" y="19906"/>
            <a:ext cx="9404723" cy="54333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                Оригами стол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1791" y="3538330"/>
            <a:ext cx="12443791" cy="3319670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Начинаем расправлять наш стол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боковые края стола зажимаем указательным и большим пальцами;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ожки отгибаем  от центра в стороны, придавая им  ровное вертикальное положение; 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рая крышки стола аккуратно разглаживаем с 2-х сторон.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вот наша школьная мебель готова!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4" r="8373"/>
          <a:stretch/>
        </p:blipFill>
        <p:spPr>
          <a:xfrm>
            <a:off x="51100" y="1043731"/>
            <a:ext cx="1965411" cy="2348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t="433" r="4722" b="27254"/>
          <a:stretch/>
        </p:blipFill>
        <p:spPr>
          <a:xfrm>
            <a:off x="2174446" y="1040346"/>
            <a:ext cx="2954498" cy="2324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23329" r="15187" b="21413"/>
          <a:stretch/>
        </p:blipFill>
        <p:spPr>
          <a:xfrm>
            <a:off x="5208991" y="1081709"/>
            <a:ext cx="3395294" cy="2242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12486" r="8073" b="20243"/>
          <a:stretch/>
        </p:blipFill>
        <p:spPr>
          <a:xfrm>
            <a:off x="8721892" y="1111819"/>
            <a:ext cx="3433274" cy="22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096" y="72889"/>
            <a:ext cx="9170504" cy="67586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Школьная мебель: стол и стул оригами</a:t>
            </a:r>
            <a:endParaRPr lang="ru-RU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6" y="5247861"/>
            <a:ext cx="11025808" cy="1205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Спасибо за работу! Творческих успехов!</a:t>
            </a:r>
            <a:endParaRPr lang="ru-RU" sz="4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41" y="901148"/>
            <a:ext cx="5106503" cy="3829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8" y="901148"/>
            <a:ext cx="5106504" cy="38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25000"/>
    </mc:Choice>
    <mc:Fallback>
      <p:transition advTm="2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</TotalTime>
  <Words>276</Words>
  <Application>Microsoft Office PowerPoint</Application>
  <PresentationFormat>Широкоэкранный</PresentationFormat>
  <Paragraphs>28</Paragraphs>
  <Slides>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Century Gothic</vt:lpstr>
      <vt:lpstr>Times New Roman</vt:lpstr>
      <vt:lpstr>Wingdings 3</vt:lpstr>
      <vt:lpstr>Ион</vt:lpstr>
      <vt:lpstr>МУ ДО «ИРЦДО»     студия «Успех» Оригами стол</vt:lpstr>
      <vt:lpstr>Оригами стол</vt:lpstr>
      <vt:lpstr>Оригами стол</vt:lpstr>
      <vt:lpstr>Презентация PowerPoint</vt:lpstr>
      <vt:lpstr>Оригами стол</vt:lpstr>
      <vt:lpstr>Оригами стол</vt:lpstr>
      <vt:lpstr>                                Оригами стол</vt:lpstr>
      <vt:lpstr>Школьная мебель: стол и стул оригами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69</cp:revision>
  <dcterms:created xsi:type="dcterms:W3CDTF">2020-10-12T11:52:38Z</dcterms:created>
  <dcterms:modified xsi:type="dcterms:W3CDTF">2020-10-13T11:58:50Z</dcterms:modified>
</cp:coreProperties>
</file>