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sldIdLst>
    <p:sldId id="256" r:id="rId2"/>
    <p:sldId id="260" r:id="rId3"/>
    <p:sldId id="258" r:id="rId4"/>
    <p:sldId id="284" r:id="rId5"/>
    <p:sldId id="283" r:id="rId6"/>
    <p:sldId id="285" r:id="rId7"/>
    <p:sldId id="309" r:id="rId8"/>
    <p:sldId id="278" r:id="rId9"/>
    <p:sldId id="279" r:id="rId10"/>
    <p:sldId id="298" r:id="rId11"/>
    <p:sldId id="305" r:id="rId12"/>
    <p:sldId id="276" r:id="rId13"/>
    <p:sldId id="277" r:id="rId14"/>
    <p:sldId id="280" r:id="rId15"/>
    <p:sldId id="281" r:id="rId16"/>
    <p:sldId id="301" r:id="rId17"/>
    <p:sldId id="299" r:id="rId18"/>
    <p:sldId id="300" r:id="rId19"/>
    <p:sldId id="282" r:id="rId20"/>
    <p:sldId id="311" r:id="rId21"/>
    <p:sldId id="275" r:id="rId22"/>
    <p:sldId id="263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5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9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63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78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494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1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5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6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3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5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4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1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5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dharma.ru/images/goods/big/id15515_hiy-morin-belyy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38519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9036496" cy="2016223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Book Antiqua" pitchFamily="18" charset="0"/>
              </a:rPr>
              <a:t>Урок на тему:</a:t>
            </a:r>
            <a:br>
              <a:rPr lang="ru-RU" sz="4800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Book Antiqua" pitchFamily="18" charset="0"/>
              </a:rPr>
              <a:t>«</a:t>
            </a:r>
            <a:r>
              <a:rPr lang="ru-RU" sz="4800" i="1" dirty="0" err="1" smtClean="0">
                <a:solidFill>
                  <a:srgbClr val="FF0000"/>
                </a:solidFill>
                <a:latin typeface="Book Antiqua" pitchFamily="18" charset="0"/>
              </a:rPr>
              <a:t>Старобурятская</a:t>
            </a:r>
            <a:r>
              <a:rPr lang="ru-RU" sz="4800" i="1" dirty="0" smtClean="0">
                <a:solidFill>
                  <a:srgbClr val="FF0000"/>
                </a:solidFill>
                <a:latin typeface="Book Antiqua" pitchFamily="18" charset="0"/>
              </a:rPr>
              <a:t> живопись»</a:t>
            </a:r>
            <a:endParaRPr lang="ru-RU" sz="4800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157192"/>
            <a:ext cx="3024336" cy="108012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5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Ринчинэ</a:t>
            </a:r>
            <a:r>
              <a:rPr lang="ru-RU" sz="5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Илона Владиславовна</a:t>
            </a:r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категория, </a:t>
            </a:r>
            <a:r>
              <a:rPr lang="ru-RU" sz="5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 арт-студии «Линия горизонта» </a:t>
            </a:r>
            <a:endParaRPr lang="ru-RU" sz="5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572" y="5943133"/>
            <a:ext cx="1097257" cy="698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5" y="0"/>
            <a:ext cx="4889157" cy="664167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Альбина (Алла) </a:t>
            </a:r>
            <a:r>
              <a:rPr lang="ru-RU" dirty="0" err="1"/>
              <a:t>Цыбикова</a:t>
            </a:r>
            <a:r>
              <a:rPr lang="ru-RU" dirty="0"/>
              <a:t> (1951-1998) талантливая бурятская художница, после окончания Московского государственного художественного института имени В. И. Сурикова жившая и работавшая в Улан-Удэ. Дебютировала как автор театральных декораций, впоследствии создала большое количество живописных портретов, пейзажей и натюрмортов. Много работала в области монументально-декоративного искусства, где самым крупным и известным ее произведением является роспись стены фойе в Бурятском академическом театре драмы. Также по ее рисункам бурятские мастера прикладного искусства создали несколько крупных гобеленов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Будучи </a:t>
            </a:r>
            <a:r>
              <a:rPr lang="ru-RU" dirty="0"/>
              <a:t>художником интеллектуального склада, А. </a:t>
            </a:r>
            <a:r>
              <a:rPr lang="ru-RU" dirty="0" err="1"/>
              <a:t>Цыбикова</a:t>
            </a:r>
            <a:r>
              <a:rPr lang="ru-RU" dirty="0"/>
              <a:t> подробно излагала свои впечатления, навеянные художественной жизнью Бурятии 1980-х годов, высказывала глубокие, до сих пор актуальные мысли о проблемах национального культурного возрождения, о роли художника в культурной жизни национальной республики, об освоении этнических традиций и об ориентализме в современном </a:t>
            </a:r>
            <a:r>
              <a:rPr lang="ru-RU" dirty="0" smtClean="0"/>
              <a:t>искусстве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uumoda.ru/upload/iblock/186/GP_PHOTO_W800_735079_426188080923402_60978596786225925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996615" cy="41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11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640" y="4217277"/>
            <a:ext cx="2790182" cy="12784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www.artsiberia.org/img/big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95" y="1336674"/>
            <a:ext cx="62388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008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5" y="-99392"/>
            <a:ext cx="6048672" cy="6957392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err="1"/>
              <a:t>Цыденов</a:t>
            </a:r>
            <a:r>
              <a:rPr lang="ru-RU" sz="1900" dirty="0"/>
              <a:t> Анатолий </a:t>
            </a:r>
            <a:r>
              <a:rPr lang="ru-RU" sz="1900" dirty="0" err="1"/>
              <a:t>Хышиктуевич</a:t>
            </a:r>
            <a:r>
              <a:rPr lang="ru-RU" sz="1900" dirty="0"/>
              <a:t> родился в 1964 г. в с. </a:t>
            </a:r>
            <a:r>
              <a:rPr lang="ru-RU" sz="1900" dirty="0" err="1"/>
              <a:t>Арзгун</a:t>
            </a:r>
            <a:r>
              <a:rPr lang="ru-RU" sz="1900" dirty="0"/>
              <a:t> </a:t>
            </a:r>
            <a:r>
              <a:rPr lang="ru-RU" sz="1900" dirty="0" err="1"/>
              <a:t>Курумканского</a:t>
            </a:r>
            <a:r>
              <a:rPr lang="ru-RU" sz="1900" dirty="0"/>
              <a:t> района. </a:t>
            </a:r>
            <a:br>
              <a:rPr lang="ru-RU" sz="1900" dirty="0"/>
            </a:b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Художник, последователь традиций «</a:t>
            </a:r>
            <a:r>
              <a:rPr lang="ru-RU" sz="1900" dirty="0" err="1"/>
              <a:t>Буряад</a:t>
            </a:r>
            <a:r>
              <a:rPr lang="ru-RU" sz="1900" dirty="0"/>
              <a:t> </a:t>
            </a:r>
            <a:r>
              <a:rPr lang="ru-RU" sz="1900" dirty="0" err="1"/>
              <a:t>зураг</a:t>
            </a:r>
            <a:r>
              <a:rPr lang="ru-RU" sz="1900" dirty="0"/>
              <a:t>», «Монгол </a:t>
            </a:r>
            <a:r>
              <a:rPr lang="ru-RU" sz="1900" dirty="0" err="1"/>
              <a:t>зураг</a:t>
            </a:r>
            <a:r>
              <a:rPr lang="ru-RU" sz="1900" dirty="0"/>
              <a:t>» и буддийской иконописи. </a:t>
            </a:r>
            <a:br>
              <a:rPr lang="ru-RU" sz="1900" dirty="0"/>
            </a:b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В 1991 году А. </a:t>
            </a:r>
            <a:r>
              <a:rPr lang="ru-RU" sz="1900" dirty="0" err="1"/>
              <a:t>Цыденов</a:t>
            </a:r>
            <a:r>
              <a:rPr lang="ru-RU" sz="1900" dirty="0"/>
              <a:t> окончил художественно-графическое отделение Улан-Удэнского педагогического училища № 1. С 1991 по 1994 год учился на отделении «Монгол </a:t>
            </a:r>
            <a:r>
              <a:rPr lang="ru-RU" sz="1900" dirty="0" err="1"/>
              <a:t>зураг</a:t>
            </a:r>
            <a:r>
              <a:rPr lang="ru-RU" sz="1900" dirty="0"/>
              <a:t>» художественного училища «</a:t>
            </a:r>
            <a:r>
              <a:rPr lang="ru-RU" sz="1900" dirty="0" err="1"/>
              <a:t>Соёл</a:t>
            </a:r>
            <a:r>
              <a:rPr lang="ru-RU" sz="1900" dirty="0"/>
              <a:t>» в Улан-Баторе, в 1994-1996 годах — на курсах </a:t>
            </a:r>
            <a:r>
              <a:rPr lang="ru-RU" sz="1900" dirty="0" err="1"/>
              <a:t>старобурятской</a:t>
            </a:r>
            <a:r>
              <a:rPr lang="ru-RU" sz="1900" dirty="0"/>
              <a:t> живописи при </a:t>
            </a:r>
            <a:r>
              <a:rPr lang="ru-RU" sz="1900" dirty="0" err="1"/>
              <a:t>ВАРКе</a:t>
            </a:r>
            <a:r>
              <a:rPr lang="ru-RU" sz="1900" dirty="0"/>
              <a:t>, организованных Д-</a:t>
            </a:r>
            <a:r>
              <a:rPr lang="ru-RU" sz="1900" dirty="0" err="1"/>
              <a:t>Н.Д.Дугаровым</a:t>
            </a:r>
            <a:r>
              <a:rPr lang="ru-RU" sz="1900" dirty="0"/>
              <a:t>. </a:t>
            </a:r>
            <a:br>
              <a:rPr lang="ru-RU" sz="1900" dirty="0"/>
            </a:b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В 1995 году Анатолий </a:t>
            </a:r>
            <a:r>
              <a:rPr lang="ru-RU" sz="1900" dirty="0" err="1"/>
              <a:t>Цыденов</a:t>
            </a:r>
            <a:r>
              <a:rPr lang="ru-RU" sz="1900" dirty="0"/>
              <a:t>, получив посвящение в буддийскую </a:t>
            </a:r>
            <a:r>
              <a:rPr lang="ru-RU" sz="1900" dirty="0" err="1"/>
              <a:t>инокописную</a:t>
            </a:r>
            <a:r>
              <a:rPr lang="ru-RU" sz="1900" dirty="0"/>
              <a:t> традицию у </a:t>
            </a:r>
            <a:r>
              <a:rPr lang="ru-RU" sz="1900" dirty="0" err="1"/>
              <a:t>Еши</a:t>
            </a:r>
            <a:r>
              <a:rPr lang="ru-RU" sz="1900" dirty="0"/>
              <a:t> </a:t>
            </a:r>
            <a:r>
              <a:rPr lang="ru-RU" sz="1900" dirty="0" err="1"/>
              <a:t>Лодоя</a:t>
            </a:r>
            <a:r>
              <a:rPr lang="ru-RU" sz="1900" dirty="0"/>
              <a:t> </a:t>
            </a:r>
            <a:r>
              <a:rPr lang="ru-RU" sz="1900" dirty="0" err="1"/>
              <a:t>Римпоче</a:t>
            </a:r>
            <a:r>
              <a:rPr lang="ru-RU" sz="1900" dirty="0"/>
              <a:t> </a:t>
            </a:r>
            <a:r>
              <a:rPr lang="ru-RU" sz="1900" dirty="0" err="1"/>
              <a:t>багши</a:t>
            </a:r>
            <a:r>
              <a:rPr lang="ru-RU" sz="1900" dirty="0"/>
              <a:t>, исполнил минеральными красками божество «</a:t>
            </a:r>
            <a:r>
              <a:rPr lang="ru-RU" sz="1900" dirty="0" err="1"/>
              <a:t>Манджушри</a:t>
            </a:r>
            <a:r>
              <a:rPr lang="ru-RU" sz="1900" dirty="0"/>
              <a:t>». </a:t>
            </a:r>
            <a:br>
              <a:rPr lang="ru-RU" sz="1900" dirty="0"/>
            </a:b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smtClean="0"/>
              <a:t>Одновременно </a:t>
            </a:r>
            <a:r>
              <a:rPr lang="ru-RU" sz="1900" dirty="0"/>
              <a:t>учился во ВСГАКИ. После окончания академии обучал студентов </a:t>
            </a:r>
            <a:r>
              <a:rPr lang="ru-RU" sz="1900" dirty="0" err="1"/>
              <a:t>старобурятской</a:t>
            </a:r>
            <a:r>
              <a:rPr lang="ru-RU" sz="1900" dirty="0"/>
              <a:t> живописи здесь же, на кафедре декоративно-прикладного искусства и народного творчества. </a:t>
            </a:r>
            <a:br>
              <a:rPr lang="ru-RU" sz="1900" dirty="0"/>
            </a:br>
            <a:r>
              <a:rPr lang="ru-RU" sz="1900" dirty="0" smtClean="0"/>
              <a:t>В </a:t>
            </a:r>
            <a:r>
              <a:rPr lang="ru-RU" sz="1900" dirty="0"/>
              <a:t>нем присутствуют и </a:t>
            </a:r>
            <a:r>
              <a:rPr lang="ru-RU" sz="1900" dirty="0" smtClean="0"/>
              <a:t>элементы </a:t>
            </a:r>
            <a:r>
              <a:rPr lang="ru-RU" sz="1900" dirty="0"/>
              <a:t>европейской школы изображения: легкая светотень, частичная перспектива. Примитивизм, гротескный стиль, присутствие юмора характерны для его народных картинок. </a:t>
            </a:r>
            <a:br>
              <a:rPr lang="ru-RU" sz="19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8678"/>
            <a:ext cx="3048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63" y="404664"/>
            <a:ext cx="4918397" cy="42677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4788024" cy="30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Картинки по запросу художницей Намжилмой Эрдынеевой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-248302" y="4010008"/>
            <a:ext cx="3805099" cy="19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16633"/>
            <a:ext cx="5184576" cy="65527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Эрдынеева</a:t>
            </a:r>
            <a:r>
              <a:rPr lang="ru-RU" b="1" dirty="0"/>
              <a:t> </a:t>
            </a:r>
            <a:r>
              <a:rPr lang="ru-RU" b="1" dirty="0" err="1"/>
              <a:t>Намжилма</a:t>
            </a:r>
            <a:r>
              <a:rPr lang="ru-RU" b="1" dirty="0"/>
              <a:t> </a:t>
            </a:r>
            <a:r>
              <a:rPr lang="ru-RU" b="1" dirty="0" err="1"/>
              <a:t>Цыренжаповна</a:t>
            </a:r>
            <a:r>
              <a:rPr lang="ru-RU" b="1" dirty="0"/>
              <a:t> - художник-график.</a:t>
            </a:r>
            <a:endParaRPr lang="ru-RU" dirty="0"/>
          </a:p>
          <a:p>
            <a:endParaRPr lang="ru-RU" b="1" dirty="0" smtClean="0"/>
          </a:p>
          <a:p>
            <a:pPr algn="just"/>
            <a:r>
              <a:rPr lang="ru-RU" dirty="0" smtClean="0"/>
              <a:t>Родилась </a:t>
            </a:r>
            <a:r>
              <a:rPr lang="ru-RU" dirty="0"/>
              <a:t>в 1965 году в селе Южный Аргалей Агинского района Забайкальского края.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Она неоднократный лауреат и дипломант различных конкурсов, член Союза художников России. В ее работах – и буддийские божества, и герои мифов. Творчество </a:t>
            </a:r>
            <a:r>
              <a:rPr lang="ru-RU" dirty="0" err="1"/>
              <a:t>Намжилмы</a:t>
            </a:r>
            <a:r>
              <a:rPr lang="ru-RU" dirty="0"/>
              <a:t> </a:t>
            </a:r>
            <a:r>
              <a:rPr lang="ru-RU" dirty="0" err="1"/>
              <a:t>Эрдынеевой</a:t>
            </a:r>
            <a:r>
              <a:rPr lang="ru-RU" dirty="0"/>
              <a:t> своими корнями уходит в художественную традицию бурятского народа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Окончила</a:t>
            </a:r>
            <a:r>
              <a:rPr lang="ru-RU" dirty="0"/>
              <a:t>  </a:t>
            </a:r>
            <a:r>
              <a:rPr lang="ru-RU" dirty="0" smtClean="0"/>
              <a:t>художественно графический</a:t>
            </a:r>
            <a:r>
              <a:rPr lang="ru-RU" dirty="0"/>
              <a:t>   факультет  педагогического   училища №1 г. Улан-Удэ.</a:t>
            </a:r>
          </a:p>
          <a:p>
            <a:pPr algn="just"/>
            <a:r>
              <a:rPr lang="ru-RU" dirty="0" smtClean="0"/>
              <a:t>Брала </a:t>
            </a:r>
            <a:r>
              <a:rPr lang="ru-RU" dirty="0"/>
              <a:t>консультации и уроки  у преподавателей буддийской живописи Агинского буддийского института Буда-ламы и </a:t>
            </a:r>
            <a:r>
              <a:rPr lang="ru-RU" dirty="0" err="1" smtClean="0"/>
              <a:t>Биликто</a:t>
            </a:r>
            <a:r>
              <a:rPr lang="ru-RU" dirty="0" smtClean="0"/>
              <a:t>-ламы.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6" name="AutoShape 4" descr="Картинки по запросу художницей Намжилмой Эрдынеевой"/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4" name="Picture 8" descr="http://www.aginsk-pravda.ru/foto4/f_137_na_saj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6073"/>
            <a:ext cx="3312368" cy="35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576" y="8129045"/>
            <a:ext cx="6337757" cy="2485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0079" y="7494846"/>
            <a:ext cx="4134323" cy="39076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image.jimcdn.com/app/cms/image/transf/dimension=250x180:mode=crop:format=jpg/path/s4f576de6dbe30fd0/image/i2a6a62dd495cd044/version/1395751639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44"/>
            <a:ext cx="38884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age.jimcdn.com/app/cms/image/transf/dimension=250x180:mode=crop:format=jpg/path/s4f576de6dbe30fd0/image/ie3949f085f056517/version/1395751543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12" y="2315296"/>
            <a:ext cx="6192688" cy="45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75856" y="476672"/>
            <a:ext cx="5699779" cy="61926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Очиров </a:t>
            </a:r>
            <a:r>
              <a:rPr lang="ru-RU" dirty="0" err="1"/>
              <a:t>Цырен-Намжил</a:t>
            </a:r>
            <a:r>
              <a:rPr lang="ru-RU" dirty="0"/>
              <a:t> (1920-1987) — советский бурятский </a:t>
            </a:r>
            <a:r>
              <a:rPr lang="ru-RU" dirty="0" smtClean="0"/>
              <a:t>художник - самоучка, учитель русского языка, </a:t>
            </a:r>
            <a:r>
              <a:rPr lang="ru-RU" dirty="0"/>
              <a:t>этнограф, собиратель фольклора, организатор местного краеведческого </a:t>
            </a:r>
            <a:r>
              <a:rPr lang="ru-RU" dirty="0" smtClean="0"/>
              <a:t>музея </a:t>
            </a:r>
            <a:r>
              <a:rPr lang="ru-RU" dirty="0" err="1" smtClean="0"/>
              <a:t>Кижингинского</a:t>
            </a:r>
            <a:r>
              <a:rPr lang="ru-RU" dirty="0" smtClean="0"/>
              <a:t> района.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Картины его </a:t>
            </a:r>
            <a:r>
              <a:rPr lang="ru-RU" dirty="0"/>
              <a:t>подкупают огромной выразительностью передачи эмоций людей, глубокой прочувствованностью духа изображаемой эпохи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Среди всех сюжетов, представленных на выставке (да и вообще созданных </a:t>
            </a:r>
            <a:r>
              <a:rPr lang="ru-RU" dirty="0" err="1"/>
              <a:t>Цырен-Намжилом</a:t>
            </a:r>
            <a:r>
              <a:rPr lang="ru-RU" dirty="0"/>
              <a:t> </a:t>
            </a:r>
            <a:r>
              <a:rPr lang="ru-RU" dirty="0" err="1"/>
              <a:t>Очировичем</a:t>
            </a:r>
            <a:r>
              <a:rPr lang="ru-RU" dirty="0"/>
              <a:t>) нет ни одного не весёлого. Вместе со свойственным для его работ простодушием, все они преисполнены приподнятого настроения и чувства юмора. </a:t>
            </a:r>
            <a:endParaRPr lang="ru-RU" dirty="0" smtClean="0"/>
          </a:p>
          <a:p>
            <a:r>
              <a:rPr lang="ru-RU" dirty="0" smtClean="0"/>
              <a:t>Кроме </a:t>
            </a:r>
            <a:r>
              <a:rPr lang="ru-RU" dirty="0"/>
              <a:t>Улан-Удэ, работы Ц.-</a:t>
            </a:r>
            <a:r>
              <a:rPr lang="ru-RU" dirty="0" err="1"/>
              <a:t>Н.О.Очирова</a:t>
            </a:r>
            <a:r>
              <a:rPr lang="ru-RU" dirty="0"/>
              <a:t> выставлялись в Санкт-Петербурге, Москве, Суздале, Владимире и других городах «Золотого кольца» России, Чите и Иркутске а также в Америке</a:t>
            </a:r>
            <a:r>
              <a:rPr lang="ru-RU" dirty="0" smtClean="0"/>
              <a:t>, Германии</a:t>
            </a:r>
            <a:r>
              <a:rPr lang="ru-RU" dirty="0"/>
              <a:t>, Японии, Монголии.  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naive-museum.ru/assets/images/Artists/%D0%9E%D1%87%D0%B8%D1%80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8604"/>
            <a:ext cx="2376264" cy="2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etno.pribaikal.ru/sites/default/files/2015/%D0%A3%D0%B3%D0%BE%D1%89%D0%B5%D0%BD%D0%B8%D0%B5%20%D0%B2%D0%B4%D0%BE%D0%B2%D1%83%D1%88%D0%BA%D0%B8.%20%D0%A6.%20%D0%9E%D1%87%D0%B8%D1%80%D0%BE%D0%B2%20%D0%91%D1%83%D1%80%D1%8F%D1%82%D1%8B.-%D0%A1.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528" y="5050139"/>
            <a:ext cx="1567343" cy="8097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ruchina.org/fileadmin/Images/Albums/Tea_Road/Tea_Ceremony/Cyren-OCHIROV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480" y="2852936"/>
            <a:ext cx="4520682" cy="38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kizhingacdt.ru/wp-content/uploads/2016/12/%D0%A1%D0%BB%D0%B0%D0%B9%D0%B4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846"/>
            <a:ext cx="4510743" cy="37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9" y="446089"/>
            <a:ext cx="3962401" cy="5414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Чимит</a:t>
            </a:r>
            <a:r>
              <a:rPr lang="ru-RU" dirty="0" smtClean="0"/>
              <a:t>-лама Доржиев</a:t>
            </a:r>
            <a:r>
              <a:rPr lang="ru-RU" dirty="0"/>
              <a:t>, преподаватель факультета буддийской </a:t>
            </a:r>
            <a:r>
              <a:rPr lang="ru-RU" dirty="0" smtClean="0"/>
              <a:t>живописи</a:t>
            </a:r>
            <a:r>
              <a:rPr lang="ru-RU" dirty="0"/>
              <a:t>. </a:t>
            </a:r>
            <a:r>
              <a:rPr lang="ru-RU" dirty="0" smtClean="0"/>
              <a:t>Учился </a:t>
            </a:r>
            <a:r>
              <a:rPr lang="ru-RU" dirty="0"/>
              <a:t>на отделении «Монгол </a:t>
            </a:r>
            <a:r>
              <a:rPr lang="ru-RU" dirty="0" err="1"/>
              <a:t>зураг</a:t>
            </a:r>
            <a:r>
              <a:rPr lang="ru-RU" dirty="0"/>
              <a:t>» художественного </a:t>
            </a:r>
            <a:r>
              <a:rPr lang="ru-RU" dirty="0" smtClean="0"/>
              <a:t>института </a:t>
            </a:r>
            <a:r>
              <a:rPr lang="ru-RU" dirty="0"/>
              <a:t>в </a:t>
            </a:r>
            <a:r>
              <a:rPr lang="ru-RU" dirty="0" smtClean="0"/>
              <a:t>Улан-Баторе. Участник </a:t>
            </a:r>
            <a:r>
              <a:rPr lang="ru-RU" dirty="0" err="1" smtClean="0"/>
              <a:t>Алтарганы</a:t>
            </a:r>
            <a:r>
              <a:rPr lang="ru-RU" dirty="0" smtClean="0"/>
              <a:t> – 2008, постоянно выставляется в галерее Иволгинского дацана. Создает танки и в технике </a:t>
            </a:r>
            <a:r>
              <a:rPr lang="ru-RU" dirty="0" err="1" smtClean="0"/>
              <a:t>старобурятской</a:t>
            </a:r>
            <a:r>
              <a:rPr lang="ru-RU" dirty="0" smtClean="0"/>
              <a:t> живописи. Проводит курсы «</a:t>
            </a:r>
            <a:r>
              <a:rPr lang="ru-RU" dirty="0" err="1" smtClean="0"/>
              <a:t>буряад</a:t>
            </a:r>
            <a:r>
              <a:rPr lang="ru-RU" dirty="0" smtClean="0"/>
              <a:t> </a:t>
            </a:r>
            <a:r>
              <a:rPr lang="ru-RU" dirty="0" err="1" smtClean="0"/>
              <a:t>зураг</a:t>
            </a:r>
            <a:r>
              <a:rPr lang="ru-RU" dirty="0" smtClean="0"/>
              <a:t>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23011"/>
            <a:ext cx="2891063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85860"/>
            <a:ext cx="8435280" cy="43033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Актуальность исследования «</a:t>
            </a:r>
            <a:r>
              <a:rPr lang="ru-RU" dirty="0" err="1" smtClean="0"/>
              <a:t>буряад</a:t>
            </a:r>
            <a:r>
              <a:rPr lang="ru-RU" dirty="0" smtClean="0"/>
              <a:t> </a:t>
            </a:r>
            <a:r>
              <a:rPr lang="ru-RU" dirty="0" err="1" smtClean="0"/>
              <a:t>зураг</a:t>
            </a:r>
            <a:r>
              <a:rPr lang="ru-RU" dirty="0" smtClean="0"/>
              <a:t>»  состоит </a:t>
            </a:r>
            <a:r>
              <a:rPr lang="ru-RU" dirty="0"/>
              <a:t>в том, что </a:t>
            </a:r>
            <a:r>
              <a:rPr lang="ru-RU" dirty="0" smtClean="0"/>
              <a:t> </a:t>
            </a:r>
            <a:r>
              <a:rPr lang="ru-RU" dirty="0"/>
              <a:t>тесно связана с буддистским </a:t>
            </a:r>
            <a:r>
              <a:rPr lang="ru-RU" dirty="0" smtClean="0"/>
              <a:t>искусством, иконографией и</a:t>
            </a:r>
            <a:r>
              <a:rPr lang="ru-RU" dirty="0"/>
              <a:t> </a:t>
            </a:r>
            <a:r>
              <a:rPr lang="ru-RU" dirty="0" smtClean="0"/>
              <a:t>составляет малоисследованную область. Открывает </a:t>
            </a:r>
            <a:r>
              <a:rPr lang="ru-RU" dirty="0"/>
              <a:t>большие потенциальные возможности, одного из редких жанров изобразительного искусства – </a:t>
            </a:r>
            <a:r>
              <a:rPr lang="ru-RU" dirty="0" smtClean="0"/>
              <a:t>бурятской национальной живописи. </a:t>
            </a:r>
          </a:p>
          <a:p>
            <a:pPr algn="just"/>
            <a:r>
              <a:rPr lang="ru-RU" dirty="0" smtClean="0"/>
              <a:t>Стиль «</a:t>
            </a:r>
            <a:r>
              <a:rPr lang="ru-RU" dirty="0" err="1" smtClean="0"/>
              <a:t>буряад</a:t>
            </a:r>
            <a:r>
              <a:rPr lang="ru-RU" dirty="0" smtClean="0"/>
              <a:t> </a:t>
            </a:r>
            <a:r>
              <a:rPr lang="ru-RU" dirty="0" err="1" smtClean="0"/>
              <a:t>зураг</a:t>
            </a:r>
            <a:r>
              <a:rPr lang="ru-RU" dirty="0" smtClean="0"/>
              <a:t>» характерен  плоскостным, стилизованным   </a:t>
            </a:r>
            <a:r>
              <a:rPr lang="ru-RU" dirty="0"/>
              <a:t>и декоративным видением формы и цвета, идущим от традиций </a:t>
            </a:r>
            <a:r>
              <a:rPr lang="ru-RU" dirty="0" err="1"/>
              <a:t>ламаисткой</a:t>
            </a:r>
            <a:r>
              <a:rPr lang="ru-RU" dirty="0"/>
              <a:t> живописи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" y="1725081"/>
            <a:ext cx="3790950" cy="28432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1663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258"/>
            <a:ext cx="4602678" cy="3342446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98" y="1905000"/>
            <a:ext cx="4176464" cy="30918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46966"/>
            <a:ext cx="3851920" cy="2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64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183880" cy="5040560"/>
          </a:xfrm>
        </p:spPr>
        <p:txBody>
          <a:bodyPr>
            <a:normAutofit/>
          </a:bodyPr>
          <a:lstStyle/>
          <a:p>
            <a:r>
              <a:rPr lang="ru-RU" b="1" dirty="0" smtClean="0"/>
              <a:t> Заключение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ru-RU" dirty="0" err="1"/>
              <a:t>Буряад</a:t>
            </a:r>
            <a:r>
              <a:rPr lang="ru-RU" dirty="0"/>
              <a:t> </a:t>
            </a:r>
            <a:r>
              <a:rPr lang="ru-RU" dirty="0" err="1"/>
              <a:t>зураг</a:t>
            </a:r>
            <a:r>
              <a:rPr lang="ru-RU" dirty="0"/>
              <a:t>» не ограничивается буддийскими канонами. Если воссозда­вать </a:t>
            </a:r>
            <a:r>
              <a:rPr lang="ru-RU" dirty="0" err="1" smtClean="0"/>
              <a:t>старобурятскую</a:t>
            </a:r>
            <a:r>
              <a:rPr lang="ru-RU" dirty="0" smtClean="0"/>
              <a:t> живопись, </a:t>
            </a:r>
            <a:r>
              <a:rPr lang="ru-RU" dirty="0"/>
              <a:t>нужно учить худож­ника, он должен видеть целое, должен обобщать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Как </a:t>
            </a:r>
            <a:r>
              <a:rPr lang="ru-RU" dirty="0"/>
              <a:t>отметила Татьяна </a:t>
            </a:r>
            <a:r>
              <a:rPr lang="ru-RU" dirty="0" err="1"/>
              <a:t>Бороноева</a:t>
            </a:r>
            <a:r>
              <a:rPr lang="ru-RU" dirty="0" smtClean="0"/>
              <a:t>, директор национального музея, </a:t>
            </a:r>
            <a:r>
              <a:rPr lang="ru-RU" dirty="0"/>
              <a:t>если мы сейчас не будем говорить о </a:t>
            </a:r>
            <a:r>
              <a:rPr lang="ru-RU" dirty="0" err="1"/>
              <a:t>буря­ад</a:t>
            </a:r>
            <a:r>
              <a:rPr lang="ru-RU" dirty="0"/>
              <a:t> </a:t>
            </a:r>
            <a:r>
              <a:rPr lang="ru-RU" dirty="0" err="1"/>
              <a:t>зураг</a:t>
            </a:r>
            <a:r>
              <a:rPr lang="ru-RU" dirty="0"/>
              <a:t>, то потеряем этот вид искусства. В настоящее время нет общего, цель­ного обхвата, есть отдельные работы из разных этнических уголков республики, которые мы </a:t>
            </a:r>
            <a:r>
              <a:rPr lang="ru-RU" dirty="0" smtClean="0"/>
              <a:t>видим </a:t>
            </a:r>
            <a:r>
              <a:rPr lang="ru-RU" dirty="0"/>
              <a:t>на конкурсах «</a:t>
            </a:r>
            <a:r>
              <a:rPr lang="ru-RU" dirty="0" err="1"/>
              <a:t>Ал­тарганы</a:t>
            </a:r>
            <a:r>
              <a:rPr lang="ru-RU" dirty="0" smtClean="0"/>
              <a:t>».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96944" cy="61206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Цель мастер-класса: изучить и выявить художественные особенности старо-бурятской </a:t>
            </a:r>
            <a:r>
              <a:rPr lang="ru-RU" dirty="0" smtClean="0"/>
              <a:t>живописи.</a:t>
            </a:r>
            <a:endParaRPr lang="ru-RU" dirty="0" smtClean="0"/>
          </a:p>
          <a:p>
            <a:r>
              <a:rPr lang="ru-RU" b="1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- знакомство 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smtClean="0"/>
              <a:t>историей и художественными </a:t>
            </a:r>
            <a:r>
              <a:rPr lang="ru-RU" dirty="0"/>
              <a:t>особенностями традиционной бурятской живописи («</a:t>
            </a:r>
            <a:r>
              <a:rPr lang="ru-RU" dirty="0" err="1"/>
              <a:t>буряад</a:t>
            </a:r>
            <a:r>
              <a:rPr lang="ru-RU" dirty="0"/>
              <a:t> </a:t>
            </a:r>
            <a:r>
              <a:rPr lang="ru-RU" dirty="0" err="1"/>
              <a:t>зураг</a:t>
            </a:r>
            <a:r>
              <a:rPr lang="ru-RU" dirty="0"/>
              <a:t>»);</a:t>
            </a:r>
          </a:p>
          <a:p>
            <a:r>
              <a:rPr lang="ru-RU" dirty="0" smtClean="0"/>
              <a:t>-знакомство с творчеством художников.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7632848" cy="6264696"/>
          </a:xfrm>
        </p:spPr>
        <p:txBody>
          <a:bodyPr>
            <a:normAutofit/>
          </a:bodyPr>
          <a:lstStyle/>
          <a:p>
            <a:r>
              <a:rPr lang="ru-RU" dirty="0"/>
              <a:t>Ни од­на из ре­лиги­оз­ных сис­тем ми­ра не име­ет столь раз­ви­той ико­ног­ра­фии, как буд­дизм. Ко­личес­тво и раз­но­об­ра­зие изоб­ра­жений, </a:t>
            </a:r>
            <a:r>
              <a:rPr lang="ru-RU" dirty="0" smtClean="0"/>
              <a:t>те­мати­ки </a:t>
            </a:r>
            <a:r>
              <a:rPr lang="ru-RU" dirty="0"/>
              <a:t>зак­лю­чено в стро­гую сис­те­му, а трак­товка сю­жетов под­чи­нена не ме­нее стро­гому ка­нону. Од­на­ко ос­та­ет­ся мес­то и для лич­но­го твор­чес­тва, так как в ико­нах на­ряду с цен­траль­ны­ми фи­гура­ми мож­но вво­дить вто­рос­те­пен­ные мо­тивы, трак­товка ко­торых за­висит уже от лич­но­го вку­са ху­дож­ни­ка.</a:t>
            </a:r>
          </a:p>
          <a:p>
            <a:r>
              <a:rPr lang="ru-RU" dirty="0" smtClean="0"/>
              <a:t>Со­дер­жа­ние и смысл буд­дий­ской ико­ны всег­да вло­жены в об­раз от­вле­чен­ной идеи, воп­ло­щен­ной в ли­нии и крас­ки. </a:t>
            </a:r>
          </a:p>
          <a:p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по­нима­ния кар­ти­ны зна­ние сю­жета обя­затель­но, а с дру­гой - рас­кры­ва­ют ши­рокие го­ризон­ты вос­точной эс­те­тики и эти­ки, а так­же ис­то­рии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3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136904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Как правило, современные художники учатся живописи танка или </a:t>
            </a:r>
            <a:r>
              <a:rPr lang="ru-RU" dirty="0" err="1" smtClean="0"/>
              <a:t>тханка</a:t>
            </a:r>
            <a:r>
              <a:rPr lang="ru-RU" dirty="0" smtClean="0"/>
              <a:t> в одном из указанных стилей.</a:t>
            </a:r>
          </a:p>
          <a:p>
            <a:r>
              <a:rPr lang="ru-RU" dirty="0" smtClean="0"/>
              <a:t>Для </a:t>
            </a:r>
            <a:r>
              <a:rPr lang="ru-RU" dirty="0"/>
              <a:t>анализа </a:t>
            </a:r>
            <a:r>
              <a:rPr lang="ru-RU" dirty="0" smtClean="0"/>
              <a:t>индивидуального стиля художников-иконописцев </a:t>
            </a:r>
            <a:r>
              <a:rPr lang="ru-RU" dirty="0"/>
              <a:t>современности выбраны работы мастеров, чьё творчество востребовано в современной Бурятии и во Внутренней Азии в к. ХХ – н. XXI вв. Это танки Н. Н. Дудко, познакомившегося с искусством иконописи будучи состоявшимся человеком, выросшим в Европе, и Н. -Д. </a:t>
            </a:r>
            <a:r>
              <a:rPr lang="ru-RU" dirty="0" err="1"/>
              <a:t>Дондоковой</a:t>
            </a:r>
            <a:r>
              <a:rPr lang="ru-RU" dirty="0"/>
              <a:t>, продолжившей традиции своего отца, известного иконописца </a:t>
            </a:r>
            <a:r>
              <a:rPr lang="ru-RU" dirty="0" err="1"/>
              <a:t>Данзана</a:t>
            </a:r>
            <a:r>
              <a:rPr lang="ru-RU" dirty="0"/>
              <a:t> </a:t>
            </a:r>
            <a:r>
              <a:rPr lang="ru-RU" dirty="0" err="1"/>
              <a:t>Дондокова</a:t>
            </a:r>
            <a:r>
              <a:rPr lang="ru-RU" dirty="0"/>
              <a:t> (1895 – </a:t>
            </a:r>
            <a:r>
              <a:rPr lang="ru-RU" dirty="0" smtClean="0"/>
              <a:t>1983), который 8 лет обучался живописи в монастырях </a:t>
            </a:r>
            <a:r>
              <a:rPr lang="ru-RU" dirty="0"/>
              <a:t>Монголии. Он считается последователем «</a:t>
            </a:r>
            <a:r>
              <a:rPr lang="ru-RU" dirty="0" err="1"/>
              <a:t>лавранской</a:t>
            </a:r>
            <a:r>
              <a:rPr lang="ru-RU" dirty="0"/>
              <a:t>» школы живописи (Тибет).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1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5076055" y="1052736"/>
            <a:ext cx="3816425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Николай Николаевич Дудко изучал живопись танки в Монголии, Непале и Индии. Завершением этого была годичная стажировка у личного художника Е. С.  </a:t>
            </a:r>
            <a:r>
              <a:rPr lang="ru-RU" dirty="0" err="1"/>
              <a:t>Далай</a:t>
            </a:r>
            <a:r>
              <a:rPr lang="ru-RU" dirty="0"/>
              <a:t> Ламы преподобного </a:t>
            </a:r>
            <a:r>
              <a:rPr lang="ru-RU" dirty="0" err="1"/>
              <a:t>Сангей</a:t>
            </a:r>
            <a:r>
              <a:rPr lang="ru-RU" dirty="0"/>
              <a:t> </a:t>
            </a:r>
            <a:r>
              <a:rPr lang="ru-RU" dirty="0" err="1"/>
              <a:t>Еше</a:t>
            </a:r>
            <a:r>
              <a:rPr lang="ru-RU" dirty="0"/>
              <a:t>. В основе живописи танки Н. Н. Дудко - стиль </a:t>
            </a:r>
            <a:r>
              <a:rPr lang="ru-RU" u="sng" dirty="0" err="1"/>
              <a:t>менри</a:t>
            </a:r>
            <a:r>
              <a:rPr lang="ru-RU" u="sng" dirty="0"/>
              <a:t>. </a:t>
            </a:r>
            <a:r>
              <a:rPr lang="ru-RU" dirty="0"/>
              <a:t>Для живописного стиля </a:t>
            </a:r>
            <a:r>
              <a:rPr lang="ru-RU" dirty="0" err="1"/>
              <a:t>менри</a:t>
            </a:r>
            <a:r>
              <a:rPr lang="ru-RU" dirty="0"/>
              <a:t> характерна большая материальность - яркие насыщенные цвета, чистые и яркие краски, подчеркнутая определенность форм. Рисунок достаточно плотный: на полотне практически, кроме неба, не остаётся пустого пространства, очень много крупных и мелких деталей.</a:t>
            </a:r>
          </a:p>
          <a:p>
            <a:endParaRPr lang="ru-RU" dirty="0"/>
          </a:p>
        </p:txBody>
      </p:sp>
      <p:pic>
        <p:nvPicPr>
          <p:cNvPr id="1028" name="Picture 4" descr="http://www.thangka.ru/gallery/img/beltara_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2453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5" y="624110"/>
            <a:ext cx="3744416" cy="604525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Нима-Цырен </a:t>
            </a:r>
            <a:r>
              <a:rPr lang="ru-RU" dirty="0" err="1"/>
              <a:t>Данзановна</a:t>
            </a:r>
            <a:r>
              <a:rPr lang="ru-RU" dirty="0"/>
              <a:t> </a:t>
            </a:r>
            <a:r>
              <a:rPr lang="ru-RU" dirty="0" err="1"/>
              <a:t>Дондокова</a:t>
            </a:r>
            <a:r>
              <a:rPr lang="ru-RU" dirty="0"/>
              <a:t>, искусствовед и живописец. В основе иконописи Н. -Д. </a:t>
            </a:r>
            <a:r>
              <a:rPr lang="ru-RU" dirty="0" err="1"/>
              <a:t>Дондоковой</a:t>
            </a:r>
            <a:r>
              <a:rPr lang="ru-RU" dirty="0"/>
              <a:t> - стиль </a:t>
            </a:r>
            <a:r>
              <a:rPr lang="ru-RU" u="sng" dirty="0"/>
              <a:t>карма-</a:t>
            </a:r>
            <a:r>
              <a:rPr lang="ru-RU" u="sng" dirty="0" err="1"/>
              <a:t>гадри</a:t>
            </a:r>
            <a:r>
              <a:rPr lang="ru-RU" dirty="0"/>
              <a:t>. Для </a:t>
            </a:r>
            <a:r>
              <a:rPr lang="ru-RU" dirty="0" err="1"/>
              <a:t>гадри</a:t>
            </a:r>
            <a:r>
              <a:rPr lang="ru-RU" dirty="0"/>
              <a:t>-стиля характерны прозрачные пейзажи, близкие к китайской традиции. Они реалистичны, оттенки естественные, очень деликатная, гармоничная цветовая гамма. Пейзаж выполняется в особой технике – множеством точек или штрихов, глубина цвета достигается многослойным наложением точек. Техника чрезвычайно трудоемкая, но именно благодаря ей достигается необыкновенная мягкость цвета и эффект мерцания (танка словно светится изнутри). В танках, написанных в стиле </a:t>
            </a:r>
            <a:r>
              <a:rPr lang="ru-RU" dirty="0" err="1"/>
              <a:t>гадри</a:t>
            </a:r>
            <a:r>
              <a:rPr lang="ru-RU" dirty="0"/>
              <a:t>, много пространства.</a:t>
            </a:r>
          </a:p>
          <a:p>
            <a:endParaRPr lang="ru-RU" dirty="0"/>
          </a:p>
        </p:txBody>
      </p:sp>
      <p:pic>
        <p:nvPicPr>
          <p:cNvPr id="2052" name="Picture 4" descr="Дакини Курукулл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7525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0269" y="188640"/>
            <a:ext cx="5736833" cy="6768752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ru-RU" dirty="0" smtClean="0"/>
              <a:t>В старо-бурятском </a:t>
            </a:r>
            <a:r>
              <a:rPr lang="ru-RU" dirty="0"/>
              <a:t>стиле </a:t>
            </a:r>
            <a:r>
              <a:rPr lang="ru-RU" dirty="0" smtClean="0"/>
              <a:t>впервые </a:t>
            </a:r>
            <a:r>
              <a:rPr lang="ru-RU" dirty="0"/>
              <a:t>начал </a:t>
            </a:r>
            <a:r>
              <a:rPr lang="ru-RU" dirty="0" smtClean="0"/>
              <a:t>применять </a:t>
            </a:r>
            <a:r>
              <a:rPr lang="ru-RU" dirty="0"/>
              <a:t>народный художник Республики Бурятия, лауреат Государственной премии Республики Бурятия </a:t>
            </a:r>
            <a:r>
              <a:rPr lang="ru-RU" dirty="0" err="1"/>
              <a:t>Лубсан</a:t>
            </a:r>
            <a:r>
              <a:rPr lang="ru-RU" dirty="0"/>
              <a:t> </a:t>
            </a:r>
            <a:r>
              <a:rPr lang="ru-RU" dirty="0" err="1"/>
              <a:t>Доржиевич</a:t>
            </a:r>
            <a:r>
              <a:rPr lang="ru-RU" dirty="0"/>
              <a:t> Доржиев. </a:t>
            </a:r>
            <a:br>
              <a:rPr lang="ru-RU" dirty="0"/>
            </a:br>
            <a:r>
              <a:rPr lang="ru-RU" dirty="0"/>
              <a:t>Художник вложил огромный вклад в сохранение и преумножение богатейших традиций </a:t>
            </a:r>
            <a:r>
              <a:rPr lang="ru-RU" dirty="0" err="1"/>
              <a:t>старобурятского</a:t>
            </a:r>
            <a:r>
              <a:rPr lang="ru-RU" dirty="0"/>
              <a:t> искусства, а также в развитие изобразительного творчества Бурятии</a:t>
            </a:r>
            <a:r>
              <a:rPr lang="ru-RU" dirty="0" smtClean="0"/>
              <a:t>.</a:t>
            </a:r>
          </a:p>
          <a:p>
            <a:pPr fontAlgn="t"/>
            <a:r>
              <a:rPr lang="ru-RU" dirty="0"/>
              <a:t>Он начал работать в 70-е годы, когда буддийская живопись и любые работы с каким-то намеком на национальное были под за­претом. Были случаи, когда его работы снимали с выставок. Благодаря тому, что он делал назло всему, творил, сложилась такая коллекция</a:t>
            </a:r>
            <a:r>
              <a:rPr lang="ru-RU" dirty="0" smtClean="0"/>
              <a:t>. Когда </a:t>
            </a:r>
            <a:r>
              <a:rPr lang="ru-RU" dirty="0"/>
              <a:t>буддизм подвергся гонениям, так­же исчез «</a:t>
            </a:r>
            <a:r>
              <a:rPr lang="ru-RU" dirty="0" err="1"/>
              <a:t>буряад</a:t>
            </a:r>
            <a:r>
              <a:rPr lang="ru-RU" dirty="0"/>
              <a:t> </a:t>
            </a:r>
            <a:r>
              <a:rPr lang="ru-RU" dirty="0" err="1"/>
              <a:t>зураг</a:t>
            </a:r>
            <a:r>
              <a:rPr lang="ru-RU" dirty="0" smtClean="0"/>
              <a:t>». </a:t>
            </a:r>
          </a:p>
          <a:p>
            <a:pPr fontAlgn="t"/>
            <a:r>
              <a:rPr lang="ru-RU" dirty="0" smtClean="0"/>
              <a:t>ЛУБСАН </a:t>
            </a:r>
            <a:r>
              <a:rPr lang="ru-RU" dirty="0"/>
              <a:t>Доржиев родился в 1918 г. в </a:t>
            </a:r>
            <a:r>
              <a:rPr lang="ru-RU" dirty="0" err="1"/>
              <a:t>с.Тохой</a:t>
            </a:r>
            <a:r>
              <a:rPr lang="ru-RU" dirty="0"/>
              <a:t> </a:t>
            </a:r>
            <a:r>
              <a:rPr lang="ru-RU" dirty="0" err="1"/>
              <a:t>Селенгинского</a:t>
            </a:r>
            <a:r>
              <a:rPr lang="ru-RU" dirty="0"/>
              <a:t> района. </a:t>
            </a:r>
            <a:r>
              <a:rPr lang="ru-RU" dirty="0" smtClean="0"/>
              <a:t>Художник работал </a:t>
            </a:r>
            <a:r>
              <a:rPr lang="ru-RU" dirty="0"/>
              <a:t>в разных жанрах живописи - пейзаже, жанровой живописи, </a:t>
            </a:r>
            <a:r>
              <a:rPr lang="ru-RU" dirty="0" smtClean="0"/>
              <a:t>портрете и орнаментальные композиции. </a:t>
            </a:r>
          </a:p>
          <a:p>
            <a:pPr fontAlgn="t"/>
            <a:r>
              <a:rPr lang="ru-RU" dirty="0" smtClean="0"/>
              <a:t>Живопись </a:t>
            </a:r>
            <a:r>
              <a:rPr lang="ru-RU" dirty="0"/>
              <a:t>Доржиева в стиле "</a:t>
            </a:r>
            <a:r>
              <a:rPr lang="ru-RU" dirty="0" err="1" smtClean="0"/>
              <a:t>буряат</a:t>
            </a:r>
            <a:r>
              <a:rPr lang="ru-RU" dirty="0" smtClean="0"/>
              <a:t> </a:t>
            </a:r>
            <a:r>
              <a:rPr lang="ru-RU" dirty="0" err="1" smtClean="0"/>
              <a:t>зураг</a:t>
            </a:r>
            <a:r>
              <a:rPr lang="ru-RU" dirty="0"/>
              <a:t>" соотносится с направлением традиционной монгольской живописи "монгол </a:t>
            </a:r>
            <a:r>
              <a:rPr lang="ru-RU" dirty="0" err="1"/>
              <a:t>зураг</a:t>
            </a:r>
            <a:r>
              <a:rPr lang="ru-RU" dirty="0"/>
              <a:t>" и свидетельствует о родственности исторических судеб двух народов</a:t>
            </a:r>
            <a:r>
              <a:rPr lang="ru-RU" dirty="0" smtClean="0"/>
              <a:t>.</a:t>
            </a:r>
            <a:endParaRPr lang="ru-RU" dirty="0"/>
          </a:p>
          <a:p>
            <a:pPr fontAlgn="t"/>
            <a:endParaRPr lang="ru-RU" dirty="0"/>
          </a:p>
        </p:txBody>
      </p:sp>
      <p:pic>
        <p:nvPicPr>
          <p:cNvPr id="1026" name="Picture 2" descr="Картинки по запросу Лубсан Доржиевич Доржие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287"/>
            <a:ext cx="32202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Лубсан Доржиев. Портрет Агвана Доржиева. 1991. Картон, темпера. &#10;&#10;Сосканировано из книги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1943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1217</TotalTime>
  <Words>763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 Antiqua</vt:lpstr>
      <vt:lpstr>Century Gothic</vt:lpstr>
      <vt:lpstr>Times New Roman</vt:lpstr>
      <vt:lpstr>Wingdings 3</vt:lpstr>
      <vt:lpstr>Легкий дым</vt:lpstr>
      <vt:lpstr>Урок на тему: «Старобурятская живопись»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 особенности старобурятской живописи в росписи по коже.</dc:title>
  <dc:creator>Цырен Жаргалович</dc:creator>
  <cp:lastModifiedBy>Admin</cp:lastModifiedBy>
  <cp:revision>91</cp:revision>
  <dcterms:created xsi:type="dcterms:W3CDTF">2016-05-11T15:47:32Z</dcterms:created>
  <dcterms:modified xsi:type="dcterms:W3CDTF">2020-10-09T00:36:55Z</dcterms:modified>
</cp:coreProperties>
</file>